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9"/>
  </p:notesMasterIdLst>
  <p:handoutMasterIdLst>
    <p:handoutMasterId r:id="rId20"/>
  </p:handoutMasterIdLst>
  <p:sldIdLst>
    <p:sldId id="1567" r:id="rId5"/>
    <p:sldId id="2079" r:id="rId6"/>
    <p:sldId id="2076137597" r:id="rId7"/>
    <p:sldId id="2134805600" r:id="rId8"/>
    <p:sldId id="2145707278" r:id="rId9"/>
    <p:sldId id="2145707280" r:id="rId10"/>
    <p:sldId id="2134805598" r:id="rId11"/>
    <p:sldId id="2134805597" r:id="rId12"/>
    <p:sldId id="2145707304" r:id="rId13"/>
    <p:sldId id="2134805599" r:id="rId14"/>
    <p:sldId id="2076136368" r:id="rId15"/>
    <p:sldId id="2076136264" r:id="rId16"/>
    <p:sldId id="277" r:id="rId17"/>
    <p:sldId id="2076136275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45707304"/>
            <p14:sldId id="2134805599"/>
            <p14:sldId id="2076136368"/>
            <p14:sldId id="20761362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696BAB"/>
    <a:srgbClr val="FFFFFF"/>
    <a:srgbClr val="0F5387"/>
    <a:srgbClr val="6264A7"/>
    <a:srgbClr val="F2BA55"/>
    <a:srgbClr val="A8886F"/>
    <a:srgbClr val="454DB6"/>
    <a:srgbClr val="214B78"/>
    <a:srgbClr val="047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E7311-823E-44EF-B9E8-143776C4D838}" v="2" vWet="4" dt="2022-06-28T15:46:04.728"/>
    <p1510:client id="{CB50101C-ED9E-4330-AB54-3C587DA0145E}" v="821" dt="2022-06-28T16:01:57.016"/>
    <p1510:client id="{D82F0193-78AF-4A97-8620-157325A1308F}" v="3" dt="2022-06-28T13:37:56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D82F0193-78AF-4A97-8620-157325A1308F}"/>
    <pc:docChg chg="">
      <pc:chgData name="Wajeed Shaikh" userId="943a82b8-fdb9-4dbf-aa6c-31e37bb9aed6" providerId="ADAL" clId="{D82F0193-78AF-4A97-8620-157325A1308F}" dt="2022-06-28T13:37:56.287" v="0"/>
      <pc:docMkLst>
        <pc:docMk/>
      </pc:docMkLst>
      <pc:sldChg chg="modCm">
        <pc:chgData name="Wajeed Shaikh" userId="943a82b8-fdb9-4dbf-aa6c-31e37bb9aed6" providerId="ADAL" clId="{D82F0193-78AF-4A97-8620-157325A1308F}" dt="2022-06-28T13:37:56.287" v="0"/>
        <pc:sldMkLst>
          <pc:docMk/>
          <pc:sldMk cId="3194623737" sldId="2145707281"/>
        </pc:sldMkLst>
      </pc:sldChg>
    </pc:docChg>
  </pc:docChgLst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Wajeed Shaikh" userId="943a82b8-fdb9-4dbf-aa6c-31e37bb9aed6" providerId="ADAL" clId="{02ED0FFA-9A02-49C6-BEE9-B6ECBA0BF8BB}"/>
    <pc:docChg chg="undo custSel modSld">
      <pc:chgData name="Wajeed Shaikh" userId="943a82b8-fdb9-4dbf-aa6c-31e37bb9aed6" providerId="ADAL" clId="{02ED0FFA-9A02-49C6-BEE9-B6ECBA0BF8BB}" dt="2022-06-21T13:44:27.861" v="470" actId="6549"/>
      <pc:docMkLst>
        <pc:docMk/>
      </pc:docMkLst>
      <pc:sldChg chg="addSp delSp modSp mod modNotesTx">
        <pc:chgData name="Wajeed Shaikh" userId="943a82b8-fdb9-4dbf-aa6c-31e37bb9aed6" providerId="ADAL" clId="{02ED0FFA-9A02-49C6-BEE9-B6ECBA0BF8BB}" dt="2022-06-21T13:44:27.861" v="470" actId="6549"/>
        <pc:sldMkLst>
          <pc:docMk/>
          <pc:sldMk cId="3194623737" sldId="2145707281"/>
        </pc:sldMkLst>
        <pc:spChg chg="mod">
          <ac:chgData name="Wajeed Shaikh" userId="943a82b8-fdb9-4dbf-aa6c-31e37bb9aed6" providerId="ADAL" clId="{02ED0FFA-9A02-49C6-BEE9-B6ECBA0BF8BB}" dt="2022-06-21T13:25:33.813" v="45" actId="113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02ED0FFA-9A02-49C6-BEE9-B6ECBA0BF8BB}" dt="2022-06-21T12:04:17.461" v="0" actId="478"/>
          <ac:spMkLst>
            <pc:docMk/>
            <pc:sldMk cId="3194623737" sldId="2145707281"/>
            <ac:spMk id="7" creationId="{0528BA27-C6A6-9FD3-B9F5-27A6D30F3B3C}"/>
          </ac:spMkLst>
        </pc:spChg>
        <pc:spChg chg="mod">
          <ac:chgData name="Wajeed Shaikh" userId="943a82b8-fdb9-4dbf-aa6c-31e37bb9aed6" providerId="ADAL" clId="{02ED0FFA-9A02-49C6-BEE9-B6ECBA0BF8BB}" dt="2022-06-21T13:24:29.169" v="33" actId="1076"/>
          <ac:spMkLst>
            <pc:docMk/>
            <pc:sldMk cId="3194623737" sldId="2145707281"/>
            <ac:spMk id="39" creationId="{88507CB0-14BD-F9C6-3E87-627240967300}"/>
          </ac:spMkLst>
        </pc:spChg>
        <pc:spChg chg="mod">
          <ac:chgData name="Wajeed Shaikh" userId="943a82b8-fdb9-4dbf-aa6c-31e37bb9aed6" providerId="ADAL" clId="{02ED0FFA-9A02-49C6-BEE9-B6ECBA0BF8BB}" dt="2022-06-21T13:24:25.719" v="32" actId="1076"/>
          <ac:spMkLst>
            <pc:docMk/>
            <pc:sldMk cId="3194623737" sldId="2145707281"/>
            <ac:spMk id="47" creationId="{6E697DB5-8BA3-76C1-DF84-32E39FB3F06F}"/>
          </ac:spMkLst>
        </pc:spChg>
        <pc:picChg chg="add mod">
          <ac:chgData name="Wajeed Shaikh" userId="943a82b8-fdb9-4dbf-aa6c-31e37bb9aed6" providerId="ADAL" clId="{02ED0FFA-9A02-49C6-BEE9-B6ECBA0BF8BB}" dt="2022-06-21T13:40:46.731" v="367" actId="14100"/>
          <ac:picMkLst>
            <pc:docMk/>
            <pc:sldMk cId="3194623737" sldId="2145707281"/>
            <ac:picMk id="4" creationId="{03F0A5B5-6978-02D8-81A1-B5633CB60441}"/>
          </ac:picMkLst>
        </pc:picChg>
        <pc:picChg chg="add del mod">
          <ac:chgData name="Wajeed Shaikh" userId="943a82b8-fdb9-4dbf-aa6c-31e37bb9aed6" providerId="ADAL" clId="{02ED0FFA-9A02-49C6-BEE9-B6ECBA0BF8BB}" dt="2022-06-21T13:40:39.122" v="364" actId="478"/>
          <ac:picMkLst>
            <pc:docMk/>
            <pc:sldMk cId="3194623737" sldId="2145707281"/>
            <ac:picMk id="11" creationId="{1D6CEDD5-DEF4-38CD-9B29-B2233A7D69E6}"/>
          </ac:picMkLst>
        </pc:picChg>
        <pc:picChg chg="del">
          <ac:chgData name="Wajeed Shaikh" userId="943a82b8-fdb9-4dbf-aa6c-31e37bb9aed6" providerId="ADAL" clId="{02ED0FFA-9A02-49C6-BEE9-B6ECBA0BF8BB}" dt="2022-06-21T13:23:38.790" v="19" actId="478"/>
          <ac:picMkLst>
            <pc:docMk/>
            <pc:sldMk cId="3194623737" sldId="2145707281"/>
            <ac:picMk id="1026" creationId="{74FDFE23-3AC2-9060-0768-9CA8E30D1AF2}"/>
          </ac:picMkLst>
        </pc:picChg>
        <pc:picChg chg="mod">
          <ac:chgData name="Wajeed Shaikh" userId="943a82b8-fdb9-4dbf-aa6c-31e37bb9aed6" providerId="ADAL" clId="{02ED0FFA-9A02-49C6-BEE9-B6ECBA0BF8BB}" dt="2022-06-21T13:24:54.620" v="38" actId="208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Andrew Benson" userId="d38b912c-55d0-44ce-a085-5a039627a8b5" providerId="ADAL" clId="{C6B2AF7D-ACEB-479C-A43A-7C318CD58326}"/>
    <pc:docChg chg="undo custSel delSld modSld modSection">
      <pc:chgData name="Andrew Benson" userId="d38b912c-55d0-44ce-a085-5a039627a8b5" providerId="ADAL" clId="{C6B2AF7D-ACEB-479C-A43A-7C318CD58326}" dt="2022-06-29T02:03:34.023" v="194" actId="47"/>
      <pc:docMkLst>
        <pc:docMk/>
      </pc:docMkLst>
      <pc:sldChg chg="addSp delSp mod addAnim delAnim">
        <pc:chgData name="Andrew Benson" userId="d38b912c-55d0-44ce-a085-5a039627a8b5" providerId="ADAL" clId="{C6B2AF7D-ACEB-479C-A43A-7C318CD58326}" dt="2022-06-28T17:21:15.947" v="1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C6B2AF7D-ACEB-479C-A43A-7C318CD58326}" dt="2022-06-28T17:21:15.947" v="1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C6B2AF7D-ACEB-479C-A43A-7C318CD58326}" dt="2022-06-28T17:48:41.047" v="193" actId="1036"/>
        <pc:sldMkLst>
          <pc:docMk/>
          <pc:sldMk cId="778883926" sldId="2076136264"/>
        </pc:sldMkLst>
        <pc:spChg chg="mod">
          <ac:chgData name="Andrew Benson" userId="d38b912c-55d0-44ce-a085-5a039627a8b5" providerId="ADAL" clId="{C6B2AF7D-ACEB-479C-A43A-7C318CD58326}" dt="2022-06-28T17:48:11.408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Andrew Benson" userId="d38b912c-55d0-44ce-a085-5a039627a8b5" providerId="ADAL" clId="{C6B2AF7D-ACEB-479C-A43A-7C318CD58326}" dt="2022-06-28T17:48:41.047" v="193" actId="1036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Andrew Benson" userId="d38b912c-55d0-44ce-a085-5a039627a8b5" providerId="ADAL" clId="{C6B2AF7D-ACEB-479C-A43A-7C318CD58326}" dt="2022-06-28T17:47:55.530" v="153" actId="1037"/>
          <ac:picMkLst>
            <pc:docMk/>
            <pc:sldMk cId="778883926" sldId="2076136264"/>
            <ac:picMk id="8" creationId="{15988B09-BDEF-8D89-A17D-AA849FE248D3}"/>
          </ac:picMkLst>
        </pc:picChg>
        <pc:picChg chg="mod">
          <ac:chgData name="Andrew Benson" userId="d38b912c-55d0-44ce-a085-5a039627a8b5" providerId="ADAL" clId="{C6B2AF7D-ACEB-479C-A43A-7C318CD58326}" dt="2022-06-28T17:47:55.530" v="153" actId="1037"/>
          <ac:picMkLst>
            <pc:docMk/>
            <pc:sldMk cId="778883926" sldId="2076136264"/>
            <ac:picMk id="10" creationId="{F21E772C-5A77-F0A8-A681-10BCFD9C5D21}"/>
          </ac:picMkLst>
        </pc:picChg>
        <pc:picChg chg="mod">
          <ac:chgData name="Andrew Benson" userId="d38b912c-55d0-44ce-a085-5a039627a8b5" providerId="ADAL" clId="{C6B2AF7D-ACEB-479C-A43A-7C318CD58326}" dt="2022-06-28T17:47:55.530" v="153" actId="1037"/>
          <ac:picMkLst>
            <pc:docMk/>
            <pc:sldMk cId="778883926" sldId="2076136264"/>
            <ac:picMk id="16" creationId="{72046770-582C-3F85-A0E4-55E6762014C2}"/>
          </ac:picMkLst>
        </pc:picChg>
      </pc:sldChg>
      <pc:sldChg chg="del">
        <pc:chgData name="Andrew Benson" userId="d38b912c-55d0-44ce-a085-5a039627a8b5" providerId="ADAL" clId="{C6B2AF7D-ACEB-479C-A43A-7C318CD58326}" dt="2022-06-29T02:03:34.023" v="194" actId="47"/>
        <pc:sldMkLst>
          <pc:docMk/>
          <pc:sldMk cId="3194623737" sldId="2145707281"/>
        </pc:sldMkLst>
      </pc:sldChg>
      <pc:sldMasterChg chg="delSldLayout">
        <pc:chgData name="Andrew Benson" userId="d38b912c-55d0-44ce-a085-5a039627a8b5" providerId="ADAL" clId="{C6B2AF7D-ACEB-479C-A43A-7C318CD58326}" dt="2022-06-29T02:03:34.023" v="194" actId="47"/>
        <pc:sldMasterMkLst>
          <pc:docMk/>
          <pc:sldMasterMk cId="3588427678" sldId="2147484229"/>
        </pc:sldMasterMkLst>
        <pc:sldLayoutChg chg="del">
          <pc:chgData name="Andrew Benson" userId="d38b912c-55d0-44ce-a085-5a039627a8b5" providerId="ADAL" clId="{C6B2AF7D-ACEB-479C-A43A-7C318CD58326}" dt="2022-06-29T02:03:34.023" v="194" actId="47"/>
          <pc:sldLayoutMkLst>
            <pc:docMk/>
            <pc:sldMasterMk cId="3588427678" sldId="2147484229"/>
            <pc:sldLayoutMk cId="4230294782" sldId="2147484651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Wajeed Shaikh" userId="943a82b8-fdb9-4dbf-aa6c-31e37bb9aed6" providerId="ADAL" clId="{8CB8C503-99A9-4806-9828-499DF8A8C6BF}"/>
    <pc:docChg chg="undo custSel modSld">
      <pc:chgData name="Wajeed Shaikh" userId="943a82b8-fdb9-4dbf-aa6c-31e37bb9aed6" providerId="ADAL" clId="{8CB8C503-99A9-4806-9828-499DF8A8C6BF}" dt="2022-06-07T14:40:41.043" v="1102"/>
      <pc:docMkLst>
        <pc:docMk/>
      </pc:docMkLst>
      <pc:sldChg chg="addSp delSp modSp mod modNotesTx">
        <pc:chgData name="Wajeed Shaikh" userId="943a82b8-fdb9-4dbf-aa6c-31e37bb9aed6" providerId="ADAL" clId="{8CB8C503-99A9-4806-9828-499DF8A8C6BF}" dt="2022-06-07T14:40:41.043" v="1102"/>
        <pc:sldMkLst>
          <pc:docMk/>
          <pc:sldMk cId="3194623737" sldId="2145707281"/>
        </pc:sldMkLst>
        <pc:spChg chg="add mod">
          <ac:chgData name="Wajeed Shaikh" userId="943a82b8-fdb9-4dbf-aa6c-31e37bb9aed6" providerId="ADAL" clId="{8CB8C503-99A9-4806-9828-499DF8A8C6BF}" dt="2022-06-07T13:45:41.545" v="73" actId="20577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8CB8C503-99A9-4806-9828-499DF8A8C6BF}" dt="2022-06-07T13:45:17.098" v="48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Wajeed Shaikh" userId="943a82b8-fdb9-4dbf-aa6c-31e37bb9aed6" providerId="ADAL" clId="{8CB8C503-99A9-4806-9828-499DF8A8C6BF}" dt="2022-06-07T14:19:32.109" v="94" actId="1076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8CB8C503-99A9-4806-9828-499DF8A8C6BF}" dt="2022-06-07T14:18:11.194" v="93" actId="20577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8CB8C503-99A9-4806-9828-499DF8A8C6BF}" dt="2022-06-07T14:00:23.348" v="80" actId="1076"/>
          <ac:spMkLst>
            <pc:docMk/>
            <pc:sldMk cId="3194623737" sldId="2145707281"/>
            <ac:spMk id="73" creationId="{1F207C2B-FC32-45FD-8665-FEC0532C2A3E}"/>
          </ac:spMkLst>
        </pc:spChg>
        <pc:picChg chg="del">
          <ac:chgData name="Wajeed Shaikh" userId="943a82b8-fdb9-4dbf-aa6c-31e37bb9aed6" providerId="ADAL" clId="{8CB8C503-99A9-4806-9828-499DF8A8C6BF}" dt="2022-06-07T13:42:49.594" v="0" actId="478"/>
          <ac:picMkLst>
            <pc:docMk/>
            <pc:sldMk cId="3194623737" sldId="2145707281"/>
            <ac:picMk id="11" creationId="{1E25EC3D-52D4-DBE7-CBA7-E9902055A63A}"/>
          </ac:picMkLst>
        </pc:picChg>
        <pc:picChg chg="add mod">
          <ac:chgData name="Wajeed Shaikh" userId="943a82b8-fdb9-4dbf-aa6c-31e37bb9aed6" providerId="ADAL" clId="{8CB8C503-99A9-4806-9828-499DF8A8C6BF}" dt="2022-06-07T14:00:18.227" v="78" actId="1076"/>
          <ac:picMkLst>
            <pc:docMk/>
            <pc:sldMk cId="3194623737" sldId="2145707281"/>
            <ac:picMk id="11" creationId="{CE45F00F-2786-99D8-8EBE-E0579336A7A6}"/>
          </ac:picMkLst>
        </pc:picChg>
        <pc:picChg chg="del">
          <ac:chgData name="Wajeed Shaikh" userId="943a82b8-fdb9-4dbf-aa6c-31e37bb9aed6" providerId="ADAL" clId="{8CB8C503-99A9-4806-9828-499DF8A8C6BF}" dt="2022-06-07T13:42:51.567" v="1" actId="478"/>
          <ac:picMkLst>
            <pc:docMk/>
            <pc:sldMk cId="3194623737" sldId="2145707281"/>
            <ac:picMk id="21" creationId="{D35D7C84-E606-9C7C-5044-35FBAADF987A}"/>
          </ac:picMkLst>
        </pc:pic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Vesa Juvonen" userId="c7243be1-99a3-4752-ab2a-0cf698cf8236" providerId="ADAL" clId="{78E3BF9E-799E-44E5-ACC3-D2E137993424}"/>
    <pc:docChg chg="custSel addSld delSld modSld delMainMaster modSection">
      <pc:chgData name="Vesa Juvonen" userId="c7243be1-99a3-4752-ab2a-0cf698cf8236" providerId="ADAL" clId="{78E3BF9E-799E-44E5-ACC3-D2E137993424}" dt="2022-05-20T17:27:10.484" v="627"/>
      <pc:docMkLst>
        <pc:docMk/>
      </pc:docMkLst>
      <pc:sldChg chg="addSp delSp modSp mod">
        <pc:chgData name="Vesa Juvonen" userId="c7243be1-99a3-4752-ab2a-0cf698cf8236" providerId="ADAL" clId="{78E3BF9E-799E-44E5-ACC3-D2E137993424}" dt="2022-05-20T17:26:28.637" v="625" actId="1076"/>
        <pc:sldMkLst>
          <pc:docMk/>
          <pc:sldMk cId="10702720" sldId="2079"/>
        </pc:sldMkLst>
        <pc:spChg chg="mod">
          <ac:chgData name="Vesa Juvonen" userId="c7243be1-99a3-4752-ab2a-0cf698cf8236" providerId="ADAL" clId="{78E3BF9E-799E-44E5-ACC3-D2E137993424}" dt="2022-05-20T15:14:26.720" v="19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2" creationId="{0E99B0C9-8554-DFA4-79BD-23F75A31EE18}"/>
          </ac:picMkLst>
        </pc:pic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4" creationId="{BBA16C88-8BCE-EACC-2FB3-4079170775A8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6" creationId="{8580D21E-8498-D013-DACE-5760B272AC6D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8" creationId="{C4B3322F-78C4-AD2B-E6E2-122584687A8F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979604221" sldId="11618"/>
        </pc:sldMkLst>
      </pc:sldChg>
      <pc:sldChg chg="addSp modSp mod">
        <pc:chgData name="Vesa Juvonen" userId="c7243be1-99a3-4752-ab2a-0cf698cf8236" providerId="ADAL" clId="{78E3BF9E-799E-44E5-ACC3-D2E137993424}" dt="2022-05-20T15:14:51.312" v="219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8E3BF9E-799E-44E5-ACC3-D2E137993424}" dt="2022-05-20T15:14:51.312" v="219" actId="242"/>
          <ac:spMkLst>
            <pc:docMk/>
            <pc:sldMk cId="4046856784" sldId="2134805599"/>
            <ac:spMk id="2" creationId="{99B2BE34-E543-2E95-99BA-916735DB4DCD}"/>
          </ac:spMkLst>
        </pc:spChg>
      </pc:sldChg>
      <pc:sldChg chg="addSp mod addCm delCm">
        <pc:chgData name="Vesa Juvonen" userId="c7243be1-99a3-4752-ab2a-0cf698cf8236" providerId="ADAL" clId="{78E3BF9E-799E-44E5-ACC3-D2E137993424}" dt="2022-05-20T17:27:10.484" v="627"/>
        <pc:sldMkLst>
          <pc:docMk/>
          <pc:sldMk cId="1247101359" sldId="2145707276"/>
        </pc:sldMkLst>
        <pc:spChg chg="add">
          <ac:chgData name="Vesa Juvonen" userId="c7243be1-99a3-4752-ab2a-0cf698cf8236" providerId="ADAL" clId="{78E3BF9E-799E-44E5-ACC3-D2E137993424}" dt="2022-05-20T15:14:53.513" v="220" actId="22"/>
          <ac:spMkLst>
            <pc:docMk/>
            <pc:sldMk cId="1247101359" sldId="2145707276"/>
            <ac:spMk id="4" creationId="{AC7B7EBD-A074-CCDD-8D97-FFB262AD9FBB}"/>
          </ac:spMkLst>
        </pc:spChg>
      </pc:sldChg>
      <pc:sldChg chg="addSp delSp modSp new mod modClrScheme chgLayout">
        <pc:chgData name="Vesa Juvonen" userId="c7243be1-99a3-4752-ab2a-0cf698cf8236" providerId="ADAL" clId="{78E3BF9E-799E-44E5-ACC3-D2E137993424}" dt="2022-05-20T15:17:25.112" v="609" actId="20577"/>
        <pc:sldMkLst>
          <pc:docMk/>
          <pc:sldMk cId="456320588" sldId="2145707281"/>
        </pc:sldMkLst>
        <pc:spChg chg="del mod ord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2" creationId="{65B36C77-EFDD-7FAB-081D-0FD82A2D8389}"/>
          </ac:spMkLst>
        </pc:spChg>
        <pc:spChg chg="del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3" creationId="{E4C46604-11BC-F821-DC4A-EEA63A0D7C7D}"/>
          </ac:spMkLst>
        </pc:spChg>
        <pc:spChg chg="add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4" creationId="{5BB8E935-29CB-8164-1C8F-BC82F6A53382}"/>
          </ac:spMkLst>
        </pc:spChg>
        <pc:spChg chg="add del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5" creationId="{59AEEB86-AFFF-7852-73BF-EA2C0645D46B}"/>
          </ac:spMkLst>
        </pc:spChg>
        <pc:spChg chg="add mod">
          <ac:chgData name="Vesa Juvonen" userId="c7243be1-99a3-4752-ab2a-0cf698cf8236" providerId="ADAL" clId="{78E3BF9E-799E-44E5-ACC3-D2E137993424}" dt="2022-05-20T15:17:25.112" v="609" actId="20577"/>
          <ac:spMkLst>
            <pc:docMk/>
            <pc:sldMk cId="456320588" sldId="2145707281"/>
            <ac:spMk id="6" creationId="{B159F802-23EE-7282-D645-82563C891C47}"/>
          </ac:spMkLst>
        </pc:sp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2654185869" sldId="2145707282"/>
        </pc:sldMkLst>
      </pc:sldChg>
      <pc:sldMasterChg chg="del delSldLayout">
        <pc:chgData name="Vesa Juvonen" userId="c7243be1-99a3-4752-ab2a-0cf698cf8236" providerId="ADAL" clId="{78E3BF9E-799E-44E5-ACC3-D2E137993424}" dt="2022-05-20T15:14:57.318" v="22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35664908" sldId="2147484653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45732024" sldId="2147484654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598553394" sldId="2147484655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668778817" sldId="2147484656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4536831" sldId="2147484657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1020137460" sldId="2147484658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847448198" sldId="2147484659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1981772" sldId="2147484660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44738259" sldId="2147484661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737229388" sldId="2147484662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4131174560" sldId="2147484663"/>
          </pc:sldLayoutMkLst>
        </pc:sldLayoutChg>
      </pc:sldMaster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Vesa Juvonen" userId="c7243be1-99a3-4752-ab2a-0cf698cf8236" providerId="ADAL" clId="{C5B0E597-FAA4-49A3-A3B9-E85D626CBD6F}"/>
    <pc:docChg chg="undo custSel addSld delSld modSld modSection">
      <pc:chgData name="Vesa Juvonen" userId="c7243be1-99a3-4752-ab2a-0cf698cf8236" providerId="ADAL" clId="{C5B0E597-FAA4-49A3-A3B9-E85D626CBD6F}" dt="2022-05-17T14:27:47.599" v="456" actId="1076"/>
      <pc:docMkLst>
        <pc:docMk/>
      </pc:docMkLst>
      <pc:sldChg chg="modSp mod">
        <pc:chgData name="Vesa Juvonen" userId="c7243be1-99a3-4752-ab2a-0cf698cf8236" providerId="ADAL" clId="{C5B0E597-FAA4-49A3-A3B9-E85D626CBD6F}" dt="2022-05-13T13:05:19.565" v="85" actId="6549"/>
        <pc:sldMkLst>
          <pc:docMk/>
          <pc:sldMk cId="2967945684" sldId="277"/>
        </pc:sldMkLst>
        <pc:spChg chg="mod">
          <ac:chgData name="Vesa Juvonen" userId="c7243be1-99a3-4752-ab2a-0cf698cf8236" providerId="ADAL" clId="{C5B0E597-FAA4-49A3-A3B9-E85D626CBD6F}" dt="2022-05-13T13:05:19.565" v="8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5B0E597-FAA4-49A3-A3B9-E85D626CBD6F}" dt="2022-05-13T13:04:13.546" v="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5B0E597-FAA4-49A3-A3B9-E85D626CBD6F}" dt="2022-05-13T13:04:13.546" v="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5B0E597-FAA4-49A3-A3B9-E85D626CBD6F}" dt="2022-05-13T13:04:09.405" v="4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5B0E597-FAA4-49A3-A3B9-E85D626CBD6F}" dt="2022-05-13T13:04:03.372" v="41" actId="1076"/>
        <pc:sldMkLst>
          <pc:docMk/>
          <pc:sldMk cId="10702720" sldId="2079"/>
        </pc:sldMkLst>
        <pc:spChg chg="mod">
          <ac:chgData name="Vesa Juvonen" userId="c7243be1-99a3-4752-ab2a-0cf698cf8236" providerId="ADAL" clId="{C5B0E597-FAA4-49A3-A3B9-E85D626CBD6F}" dt="2022-05-13T13:02:33.218" v="1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C5B0E597-FAA4-49A3-A3B9-E85D626CBD6F}" dt="2022-05-13T13:02:59.464" v="23" actId="478"/>
          <ac:picMkLst>
            <pc:docMk/>
            <pc:sldMk cId="10702720" sldId="2079"/>
            <ac:picMk id="6" creationId="{34D1B84A-AA26-A624-4700-074B47AD0BE4}"/>
          </ac:picMkLst>
        </pc:picChg>
        <pc:picChg chg="del">
          <ac:chgData name="Vesa Juvonen" userId="c7243be1-99a3-4752-ab2a-0cf698cf8236" providerId="ADAL" clId="{C5B0E597-FAA4-49A3-A3B9-E85D626CBD6F}" dt="2022-05-13T13:03:02.890" v="25" actId="478"/>
          <ac:picMkLst>
            <pc:docMk/>
            <pc:sldMk cId="10702720" sldId="2079"/>
            <ac:picMk id="12" creationId="{36CA5D09-81CA-BEC8-8B43-300D93CBEE6E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6" creationId="{8580D21E-8498-D013-DACE-5760B272AC6D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8" creationId="{C4B3322F-78C4-AD2B-E6E2-122584687A8F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Sp delSp modSp mod">
        <pc:chgData name="Vesa Juvonen" userId="c7243be1-99a3-4752-ab2a-0cf698cf8236" providerId="ADAL" clId="{C5B0E597-FAA4-49A3-A3B9-E85D626CBD6F}" dt="2022-05-13T13:04:57.661" v="7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5B0E597-FAA4-49A3-A3B9-E85D626CBD6F}" dt="2022-05-13T13:04:32.145" v="5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5B0E597-FAA4-49A3-A3B9-E85D626CBD6F}" dt="2022-05-13T13:04:57.661" v="72" actId="1076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5" creationId="{BE681916-7C2B-B34E-4D17-98F77D0861E6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6" creationId="{FC8D71D2-A967-F771-473F-56C63BB00857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8" creationId="{C405AB8F-882E-250F-AABB-F4C06E158C8F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10" creationId="{17509671-9A78-0791-2022-B25873EE64D7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3" creationId="{13CC9A27-1F84-B37F-2ED0-81EC9D2814EE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5" creationId="{2E40533A-2899-DB02-90F7-991537194EC7}"/>
          </ac:picMkLst>
        </pc:picChg>
      </pc:sldChg>
      <pc:sldChg chg="addSp delSp modSp mod delAnim modAnim">
        <pc:chgData name="Vesa Juvonen" userId="c7243be1-99a3-4752-ab2a-0cf698cf8236" providerId="ADAL" clId="{C5B0E597-FAA4-49A3-A3B9-E85D626CBD6F}" dt="2022-05-13T13:06:58.369" v="107"/>
        <pc:sldMkLst>
          <pc:docMk/>
          <pc:sldMk cId="3554970203" sldId="2076137597"/>
        </pc:sldMkLst>
        <pc:spChg chg="mod">
          <ac:chgData name="Vesa Juvonen" userId="c7243be1-99a3-4752-ab2a-0cf698cf8236" providerId="ADAL" clId="{C5B0E597-FAA4-49A3-A3B9-E85D626CBD6F}" dt="2022-05-13T13:05:36.291" v="96" actId="6549"/>
          <ac:spMkLst>
            <pc:docMk/>
            <pc:sldMk cId="3554970203" sldId="2076137597"/>
            <ac:spMk id="29" creationId="{107AD1CF-9B9E-4023-BD6F-FE9D8B722EF5}"/>
          </ac:spMkLst>
        </pc:spChg>
        <pc:grpChg chg="add">
          <ac:chgData name="Vesa Juvonen" userId="c7243be1-99a3-4752-ab2a-0cf698cf8236" providerId="ADAL" clId="{C5B0E597-FAA4-49A3-A3B9-E85D626CBD6F}" dt="2022-05-13T13:06:37.247" v="103" actId="164"/>
          <ac:grpSpMkLst>
            <pc:docMk/>
            <pc:sldMk cId="3554970203" sldId="2076137597"/>
            <ac:grpSpMk id="5" creationId="{D71D33B0-EAC5-2CAC-5442-DA15658F6567}"/>
          </ac:grpSpMkLst>
        </pc:grpChg>
        <pc:picChg chg="add mod ord">
          <ac:chgData name="Vesa Juvonen" userId="c7243be1-99a3-4752-ab2a-0cf698cf8236" providerId="ADAL" clId="{C5B0E597-FAA4-49A3-A3B9-E85D626CBD6F}" dt="2022-05-13T13:06:27.793" v="101" actId="167"/>
          <ac:picMkLst>
            <pc:docMk/>
            <pc:sldMk cId="3554970203" sldId="2076137597"/>
            <ac:picMk id="4" creationId="{CCE625CB-A4BA-801A-859A-3C16AE297E87}"/>
          </ac:picMkLst>
        </pc:picChg>
        <pc:picChg chg="del">
          <ac:chgData name="Vesa Juvonen" userId="c7243be1-99a3-4752-ab2a-0cf698cf8236" providerId="ADAL" clId="{C5B0E597-FAA4-49A3-A3B9-E85D626CBD6F}" dt="2022-05-13T13:06:30.499" v="102" actId="478"/>
          <ac:picMkLst>
            <pc:docMk/>
            <pc:sldMk cId="3554970203" sldId="2076137597"/>
            <ac:picMk id="41" creationId="{28D6564B-B85F-4A55-A50C-6695FBB9A77A}"/>
          </ac:picMkLst>
        </pc:picChg>
      </pc:sldChg>
      <pc:sldChg chg="addSp delSp modSp mod">
        <pc:chgData name="Vesa Juvonen" userId="c7243be1-99a3-4752-ab2a-0cf698cf8236" providerId="ADAL" clId="{C5B0E597-FAA4-49A3-A3B9-E85D626CBD6F}" dt="2022-05-17T11:28:54.255" v="217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5B0E597-FAA4-49A3-A3B9-E85D626CBD6F}" dt="2022-05-17T11:27:54.176" v="203" actId="478"/>
          <ac:spMkLst>
            <pc:docMk/>
            <pc:sldMk cId="4046856784" sldId="2134805599"/>
            <ac:spMk id="2" creationId="{689D579C-A3CB-6C33-3C08-16B840584FE0}"/>
          </ac:spMkLst>
        </pc:spChg>
        <pc:picChg chg="add mod">
          <ac:chgData name="Vesa Juvonen" userId="c7243be1-99a3-4752-ab2a-0cf698cf8236" providerId="ADAL" clId="{C5B0E597-FAA4-49A3-A3B9-E85D626CBD6F}" dt="2022-05-17T11:28:15.192" v="206" actId="1076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C5B0E597-FAA4-49A3-A3B9-E85D626CBD6F}" dt="2022-05-17T11:27:52.437" v="201" actId="478"/>
          <ac:picMkLst>
            <pc:docMk/>
            <pc:sldMk cId="4046856784" sldId="2134805599"/>
            <ac:picMk id="5" creationId="{75FD708E-184A-08DA-5562-5B680A38E6FD}"/>
          </ac:picMkLst>
        </pc:picChg>
        <pc:picChg chg="del">
          <ac:chgData name="Vesa Juvonen" userId="c7243be1-99a3-4752-ab2a-0cf698cf8236" providerId="ADAL" clId="{C5B0E597-FAA4-49A3-A3B9-E85D626CBD6F}" dt="2022-05-17T11:27:53.065" v="202" actId="478"/>
          <ac:picMkLst>
            <pc:docMk/>
            <pc:sldMk cId="4046856784" sldId="2134805599"/>
            <ac:picMk id="7" creationId="{5118479B-5594-9C3A-D29A-C17355EEF4C0}"/>
          </ac:picMkLst>
        </pc:picChg>
        <pc:picChg chg="add mod">
          <ac:chgData name="Vesa Juvonen" userId="c7243be1-99a3-4752-ab2a-0cf698cf8236" providerId="ADAL" clId="{C5B0E597-FAA4-49A3-A3B9-E85D626CBD6F}" dt="2022-05-17T11:28:54.255" v="217" actId="1036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modSp mod">
        <pc:chgData name="Vesa Juvonen" userId="c7243be1-99a3-4752-ab2a-0cf698cf8236" providerId="ADAL" clId="{C5B0E597-FAA4-49A3-A3B9-E85D626CBD6F}" dt="2022-05-13T14:46:30.507" v="200" actId="20577"/>
        <pc:sldMkLst>
          <pc:docMk/>
          <pc:sldMk cId="2775546260" sldId="2134805600"/>
        </pc:sldMkLst>
        <pc:spChg chg="mod">
          <ac:chgData name="Vesa Juvonen" userId="c7243be1-99a3-4752-ab2a-0cf698cf8236" providerId="ADAL" clId="{C5B0E597-FAA4-49A3-A3B9-E85D626CBD6F}" dt="2022-05-13T14:46:30.507" v="200" actId="20577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mod addCm delCm">
        <pc:chgData name="Vesa Juvonen" userId="c7243be1-99a3-4752-ab2a-0cf698cf8236" providerId="ADAL" clId="{C5B0E597-FAA4-49A3-A3B9-E85D626CBD6F}" dt="2022-05-13T13:10:44.463" v="135"/>
        <pc:sldMkLst>
          <pc:docMk/>
          <pc:sldMk cId="1247101359" sldId="2145707276"/>
        </pc:sldMkLst>
        <pc:spChg chg="add">
          <ac:chgData name="Vesa Juvonen" userId="c7243be1-99a3-4752-ab2a-0cf698cf8236" providerId="ADAL" clId="{C5B0E597-FAA4-49A3-A3B9-E85D626CBD6F}" dt="2022-05-13T13:08:49.043" v="133" actId="22"/>
          <ac:spMkLst>
            <pc:docMk/>
            <pc:sldMk cId="1247101359" sldId="2145707276"/>
            <ac:spMk id="4" creationId="{2D5DF0A0-0324-B8A6-D88A-2EF45BC1E047}"/>
          </ac:spMkLst>
        </pc:spChg>
      </pc:sldChg>
      <pc:sldChg chg="new del">
        <pc:chgData name="Vesa Juvonen" userId="c7243be1-99a3-4752-ab2a-0cf698cf8236" providerId="ADAL" clId="{C5B0E597-FAA4-49A3-A3B9-E85D626CBD6F}" dt="2022-05-17T14:23:34.441" v="220" actId="47"/>
        <pc:sldMkLst>
          <pc:docMk/>
          <pc:sldMk cId="2412516823" sldId="2145707281"/>
        </pc:sldMkLst>
      </pc:sldChg>
      <pc:sldChg chg="addSp delSp modSp add mod">
        <pc:chgData name="Vesa Juvonen" userId="c7243be1-99a3-4752-ab2a-0cf698cf8236" providerId="ADAL" clId="{C5B0E597-FAA4-49A3-A3B9-E85D626CBD6F}" dt="2022-05-17T14:27:47.599" v="456" actId="1076"/>
        <pc:sldMkLst>
          <pc:docMk/>
          <pc:sldMk cId="2654185869" sldId="2145707282"/>
        </pc:sldMkLst>
        <pc:spChg chg="mod">
          <ac:chgData name="Vesa Juvonen" userId="c7243be1-99a3-4752-ab2a-0cf698cf8236" providerId="ADAL" clId="{C5B0E597-FAA4-49A3-A3B9-E85D626CBD6F}" dt="2022-05-17T14:26:54.914" v="439" actId="20577"/>
          <ac:spMkLst>
            <pc:docMk/>
            <pc:sldMk cId="2654185869" sldId="2145707282"/>
            <ac:spMk id="7" creationId="{132F7629-8B96-42D8-8578-EBF3F73B831F}"/>
          </ac:spMkLst>
        </pc:spChg>
        <pc:spChg chg="mod">
          <ac:chgData name="Vesa Juvonen" userId="c7243be1-99a3-4752-ab2a-0cf698cf8236" providerId="ADAL" clId="{C5B0E597-FAA4-49A3-A3B9-E85D626CBD6F}" dt="2022-05-17T14:27:47.599" v="456" actId="1076"/>
          <ac:spMkLst>
            <pc:docMk/>
            <pc:sldMk cId="2654185869" sldId="2145707282"/>
            <ac:spMk id="9" creationId="{779735E5-94D4-456A-894A-0CF3247ACF10}"/>
          </ac:spMkLst>
        </pc:spChg>
        <pc:spChg chg="mod">
          <ac:chgData name="Vesa Juvonen" userId="c7243be1-99a3-4752-ab2a-0cf698cf8236" providerId="ADAL" clId="{C5B0E597-FAA4-49A3-A3B9-E85D626CBD6F}" dt="2022-05-17T14:27:44.170" v="455" actId="20577"/>
          <ac:spMkLst>
            <pc:docMk/>
            <pc:sldMk cId="2654185869" sldId="2145707282"/>
            <ac:spMk id="11" creationId="{D4ED1670-E789-4F0F-B9DC-5D7E4283DCEF}"/>
          </ac:spMkLst>
        </pc:spChg>
        <pc:picChg chg="add mod">
          <ac:chgData name="Vesa Juvonen" userId="c7243be1-99a3-4752-ab2a-0cf698cf8236" providerId="ADAL" clId="{C5B0E597-FAA4-49A3-A3B9-E85D626CBD6F}" dt="2022-05-17T14:27:17.431" v="443" actId="1076"/>
          <ac:picMkLst>
            <pc:docMk/>
            <pc:sldMk cId="2654185869" sldId="2145707282"/>
            <ac:picMk id="3" creationId="{DCBFC89C-2EB2-917C-1C0B-660DBDE21B7F}"/>
          </ac:picMkLst>
        </pc:picChg>
        <pc:picChg chg="del">
          <ac:chgData name="Vesa Juvonen" userId="c7243be1-99a3-4752-ab2a-0cf698cf8236" providerId="ADAL" clId="{C5B0E597-FAA4-49A3-A3B9-E85D626CBD6F}" dt="2022-05-17T14:23:36.591" v="221" actId="478"/>
          <ac:picMkLst>
            <pc:docMk/>
            <pc:sldMk cId="2654185869" sldId="2145707282"/>
            <ac:picMk id="4" creationId="{D3E3A008-0CAB-B24B-C76A-1EBD9393F98E}"/>
          </ac:picMkLst>
        </pc:picChg>
      </pc:sldChg>
      <pc:sldChg chg="add del">
        <pc:chgData name="Vesa Juvonen" userId="c7243be1-99a3-4752-ab2a-0cf698cf8236" providerId="ADAL" clId="{C5B0E597-FAA4-49A3-A3B9-E85D626CBD6F}" dt="2022-05-17T14:23:38.340" v="223"/>
        <pc:sldMkLst>
          <pc:docMk/>
          <pc:sldMk cId="3567245535" sldId="214570728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64948501" sldId="2145707294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74882948" sldId="2145707297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83622948" sldId="2145707298"/>
        </pc:sldMkLst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Brian Jackett" userId="e2c557f4-fffa-4012-a1e1-e15087bfdbac" providerId="ADAL" clId="{1F0E81E0-AEA8-4D25-9732-A3C60F3CCEC8}"/>
    <pc:docChg chg="undo redo custSel delSld modSld modSection">
      <pc:chgData name="Brian Jackett" userId="e2c557f4-fffa-4012-a1e1-e15087bfdbac" providerId="ADAL" clId="{1F0E81E0-AEA8-4D25-9732-A3C60F3CCEC8}" dt="2022-05-10T12:19:10.937" v="180" actId="768"/>
      <pc:docMkLst>
        <pc:docMk/>
      </pc:docMkLst>
      <pc:sldChg chg="modSp mod">
        <pc:chgData name="Brian Jackett" userId="e2c557f4-fffa-4012-a1e1-e15087bfdbac" providerId="ADAL" clId="{1F0E81E0-AEA8-4D25-9732-A3C60F3CCEC8}" dt="2022-05-03T15:21:36.377" v="12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1F0E81E0-AEA8-4D25-9732-A3C60F3CCEC8}" dt="2022-05-03T15:21:36.377" v="12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1F0E81E0-AEA8-4D25-9732-A3C60F3CCEC8}" dt="2022-05-03T15:16:12.538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1F0E81E0-AEA8-4D25-9732-A3C60F3CCEC8}" dt="2022-05-03T15:16:12.538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1F0E81E0-AEA8-4D25-9732-A3C60F3CCEC8}" dt="2022-05-03T15:16:07.11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1F0E81E0-AEA8-4D25-9732-A3C60F3CCEC8}" dt="2022-05-03T15:21:25.377" v="127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1F0E81E0-AEA8-4D25-9732-A3C60F3CCEC8}" dt="2022-05-03T15:18:55.100" v="44" actId="1076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Brian Jackett" userId="e2c557f4-fffa-4012-a1e1-e15087bfdbac" providerId="ADAL" clId="{1F0E81E0-AEA8-4D25-9732-A3C60F3CCEC8}" dt="2022-05-03T15:21:25.377" v="12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1F0E81E0-AEA8-4D25-9732-A3C60F3CCEC8}" dt="2022-05-03T15:19:40.268" v="45" actId="478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Brian Jackett" userId="e2c557f4-fffa-4012-a1e1-e15087bfdbac" providerId="ADAL" clId="{1F0E81E0-AEA8-4D25-9732-A3C60F3CCEC8}" dt="2022-05-03T15:19:40.881" v="46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1F0E81E0-AEA8-4D25-9732-A3C60F3CCEC8}" dt="2022-05-03T15:19:41.460" v="47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1F0E81E0-AEA8-4D25-9732-A3C60F3CCEC8}" dt="2022-05-03T15:19:42.091" v="48" actId="478"/>
          <ac:picMkLst>
            <pc:docMk/>
            <pc:sldMk cId="10702720" sldId="2079"/>
            <ac:picMk id="14" creationId="{890072A3-2AE9-DD41-A904-CD10B6340EFB}"/>
          </ac:picMkLst>
        </pc:picChg>
      </pc:sldChg>
      <pc:sldChg chg="addSp delSp modSp mod">
        <pc:chgData name="Brian Jackett" userId="e2c557f4-fffa-4012-a1e1-e15087bfdbac" providerId="ADAL" clId="{1F0E81E0-AEA8-4D25-9732-A3C60F3CCEC8}" dt="2022-05-03T15:22:13.663" v="139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1F0E81E0-AEA8-4D25-9732-A3C60F3CCEC8}" dt="2022-05-03T15:21:55.544" v="130" actId="1076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Brian Jackett" userId="e2c557f4-fffa-4012-a1e1-e15087bfdbac" providerId="ADAL" clId="{1F0E81E0-AEA8-4D25-9732-A3C60F3CCEC8}" dt="2022-05-03T15:22:09.203" v="13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1F0E81E0-AEA8-4D25-9732-A3C60F3CCEC8}" dt="2022-05-03T15:22:12.131" v="136" actId="478"/>
          <ac:picMkLst>
            <pc:docMk/>
            <pc:sldMk cId="778883926" sldId="2076136264"/>
            <ac:picMk id="5" creationId="{1C8E5B91-53DD-C39A-1E9E-2759C865C254}"/>
          </ac:picMkLst>
        </pc:picChg>
        <pc:picChg chg="del">
          <ac:chgData name="Brian Jackett" userId="e2c557f4-fffa-4012-a1e1-e15087bfdbac" providerId="ADAL" clId="{1F0E81E0-AEA8-4D25-9732-A3C60F3CCEC8}" dt="2022-05-03T15:22:13.001" v="138" actId="478"/>
          <ac:picMkLst>
            <pc:docMk/>
            <pc:sldMk cId="778883926" sldId="2076136264"/>
            <ac:picMk id="6" creationId="{DA993BA0-E610-CECD-AE89-6E956FF63750}"/>
          </ac:picMkLst>
        </pc:picChg>
        <pc:picChg chg="del">
          <ac:chgData name="Brian Jackett" userId="e2c557f4-fffa-4012-a1e1-e15087bfdbac" providerId="ADAL" clId="{1F0E81E0-AEA8-4D25-9732-A3C60F3CCEC8}" dt="2022-05-03T15:22:12.619" v="137" actId="478"/>
          <ac:picMkLst>
            <pc:docMk/>
            <pc:sldMk cId="778883926" sldId="2076136264"/>
            <ac:picMk id="7" creationId="{3B42D7D5-D416-67BD-FF08-A9F256D1C6E4}"/>
          </ac:picMkLst>
        </pc:picChg>
        <pc:picChg chg="del">
          <ac:chgData name="Brian Jackett" userId="e2c557f4-fffa-4012-a1e1-e15087bfdbac" providerId="ADAL" clId="{1F0E81E0-AEA8-4D25-9732-A3C60F3CCEC8}" dt="2022-05-03T15:22:13.663" v="139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Sp mod">
        <pc:chgData name="Brian Jackett" userId="e2c557f4-fffa-4012-a1e1-e15087bfdbac" providerId="ADAL" clId="{1F0E81E0-AEA8-4D25-9732-A3C60F3CCEC8}" dt="2022-05-03T15:23:20.577" v="146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1F0E81E0-AEA8-4D25-9732-A3C60F3CCEC8}" dt="2022-05-03T15:23:20.577" v="146" actId="1076"/>
          <ac:spMkLst>
            <pc:docMk/>
            <pc:sldMk cId="1812315545" sldId="2134805597"/>
            <ac:spMk id="2" creationId="{722166B8-2D1D-4713-4072-F7643D28639B}"/>
          </ac:spMkLst>
        </pc:spChg>
      </pc:sldChg>
      <pc:sldChg chg="modSp mod">
        <pc:chgData name="Brian Jackett" userId="e2c557f4-fffa-4012-a1e1-e15087bfdbac" providerId="ADAL" clId="{1F0E81E0-AEA8-4D25-9732-A3C60F3CCEC8}" dt="2022-05-10T10:27:15.226" v="15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1F0E81E0-AEA8-4D25-9732-A3C60F3CCEC8}" dt="2022-05-10T10:27:15.226" v="15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Brian Jackett" userId="e2c557f4-fffa-4012-a1e1-e15087bfdbac" providerId="ADAL" clId="{1F0E81E0-AEA8-4D25-9732-A3C60F3CCEC8}" dt="2022-05-10T10:26:42.468" v="154" actId="478"/>
        <pc:sldMkLst>
          <pc:docMk/>
          <pc:sldMk cId="4046856784" sldId="2134805599"/>
        </pc:sldMkLst>
        <pc:spChg chg="add del mod">
          <ac:chgData name="Brian Jackett" userId="e2c557f4-fffa-4012-a1e1-e15087bfdbac" providerId="ADAL" clId="{1F0E81E0-AEA8-4D25-9732-A3C60F3CCEC8}" dt="2022-05-10T10:26:42.468" v="154" actId="478"/>
          <ac:spMkLst>
            <pc:docMk/>
            <pc:sldMk cId="4046856784" sldId="2134805599"/>
            <ac:spMk id="2" creationId="{C535A2A3-3FDE-27DF-30A9-4A38D1D41E1B}"/>
          </ac:spMkLst>
        </pc:spChg>
        <pc:picChg chg="del">
          <ac:chgData name="Brian Jackett" userId="e2c557f4-fffa-4012-a1e1-e15087bfdbac" providerId="ADAL" clId="{1F0E81E0-AEA8-4D25-9732-A3C60F3CCEC8}" dt="2022-05-10T10:25:44.982" v="148" actId="478"/>
          <ac:picMkLst>
            <pc:docMk/>
            <pc:sldMk cId="4046856784" sldId="2134805599"/>
            <ac:picMk id="4" creationId="{F96A1D55-3A3B-28F6-23DB-3DE56CABE93B}"/>
          </ac:picMkLst>
        </pc:picChg>
        <pc:picChg chg="add mod">
          <ac:chgData name="Brian Jackett" userId="e2c557f4-fffa-4012-a1e1-e15087bfdbac" providerId="ADAL" clId="{1F0E81E0-AEA8-4D25-9732-A3C60F3CCEC8}" dt="2022-05-10T10:25:50.075" v="151" actId="1076"/>
          <ac:picMkLst>
            <pc:docMk/>
            <pc:sldMk cId="4046856784" sldId="2134805599"/>
            <ac:picMk id="5" creationId="{75FD708E-184A-08DA-5562-5B680A38E6FD}"/>
          </ac:picMkLst>
        </pc:picChg>
        <pc:picChg chg="add mod">
          <ac:chgData name="Brian Jackett" userId="e2c557f4-fffa-4012-a1e1-e15087bfdbac" providerId="ADAL" clId="{1F0E81E0-AEA8-4D25-9732-A3C60F3CCEC8}" dt="2022-05-10T10:26:41.044" v="153" actId="1076"/>
          <ac:picMkLst>
            <pc:docMk/>
            <pc:sldMk cId="4046856784" sldId="2134805599"/>
            <ac:picMk id="7" creationId="{5118479B-5594-9C3A-D29A-C17355EEF4C0}"/>
          </ac:picMkLst>
        </pc:picChg>
      </pc:sldChg>
      <pc:sldChg chg="addSp modSp mod modNotesTx">
        <pc:chgData name="Brian Jackett" userId="e2c557f4-fffa-4012-a1e1-e15087bfdbac" providerId="ADAL" clId="{1F0E81E0-AEA8-4D25-9732-A3C60F3CCEC8}" dt="2022-05-10T12:19:10.937" v="180" actId="768"/>
        <pc:sldMkLst>
          <pc:docMk/>
          <pc:sldMk cId="1247101359" sldId="2145707276"/>
        </pc:sldMkLst>
        <pc:spChg chg="add mod">
          <ac:chgData name="Brian Jackett" userId="e2c557f4-fffa-4012-a1e1-e15087bfdbac" providerId="ADAL" clId="{1F0E81E0-AEA8-4D25-9732-A3C60F3CCEC8}" dt="2022-05-03T15:23:07.950" v="141" actId="1076"/>
          <ac:spMkLst>
            <pc:docMk/>
            <pc:sldMk cId="1247101359" sldId="2145707276"/>
            <ac:spMk id="4" creationId="{E37A97C5-9583-F28E-6BE8-530F067E3923}"/>
          </ac:spMkLst>
        </pc:spChg>
      </pc:sldChg>
      <pc:sldChg chg="del">
        <pc:chgData name="Brian Jackett" userId="e2c557f4-fffa-4012-a1e1-e15087bfdbac" providerId="ADAL" clId="{1F0E81E0-AEA8-4D25-9732-A3C60F3CCEC8}" dt="2022-05-03T15:23:29.365" v="147" actId="47"/>
        <pc:sldMkLst>
          <pc:docMk/>
          <pc:sldMk cId="2947806181" sldId="2145707277"/>
        </pc:sldMkLst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Vesa Juvonen" userId="c7243be1-99a3-4752-ab2a-0cf698cf8236" providerId="ADAL" clId="{C3B37E52-1835-4E38-91A3-84B816052569}"/>
    <pc:docChg chg="undo custSel addSld delSld modSld sldOrd modSection">
      <pc:chgData name="Vesa Juvonen" userId="c7243be1-99a3-4752-ab2a-0cf698cf8236" providerId="ADAL" clId="{C3B37E52-1835-4E38-91A3-84B816052569}" dt="2022-06-14T14:17:40.714" v="623"/>
      <pc:docMkLst>
        <pc:docMk/>
      </pc:docMkLst>
      <pc:sldChg chg="modSp mod">
        <pc:chgData name="Vesa Juvonen" userId="c7243be1-99a3-4752-ab2a-0cf698cf8236" providerId="ADAL" clId="{C3B37E52-1835-4E38-91A3-84B816052569}" dt="2022-06-14T14:17:40.714" v="623"/>
        <pc:sldMkLst>
          <pc:docMk/>
          <pc:sldMk cId="2967945684" sldId="277"/>
        </pc:sldMkLst>
        <pc:spChg chg="mod">
          <ac:chgData name="Vesa Juvonen" userId="c7243be1-99a3-4752-ab2a-0cf698cf8236" providerId="ADAL" clId="{C3B37E52-1835-4E38-91A3-84B816052569}" dt="2022-06-14T14:17:40.714" v="62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3B37E52-1835-4E38-91A3-84B816052569}" dt="2022-06-14T13:42:11.681" v="104" actId="20577"/>
        <pc:sldMkLst>
          <pc:docMk/>
          <pc:sldMk cId="10702720" sldId="2079"/>
        </pc:sldMkLst>
        <pc:spChg chg="mod">
          <ac:chgData name="Vesa Juvonen" userId="c7243be1-99a3-4752-ab2a-0cf698cf8236" providerId="ADAL" clId="{C3B37E52-1835-4E38-91A3-84B816052569}" dt="2022-06-14T13:42:11.681" v="10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Cm">
        <pc:chgData name="Vesa Juvonen" userId="c7243be1-99a3-4752-ab2a-0cf698cf8236" providerId="ADAL" clId="{C3B37E52-1835-4E38-91A3-84B816052569}" dt="2022-06-14T14:05:48.465" v="363" actId="2056"/>
        <pc:sldMkLst>
          <pc:docMk/>
          <pc:sldMk cId="3194623737" sldId="2145707281"/>
        </pc:sldMkLst>
      </pc:sldChg>
      <pc:sldChg chg="addSp delSp modSp add mod">
        <pc:chgData name="Vesa Juvonen" userId="c7243be1-99a3-4752-ab2a-0cf698cf8236" providerId="ADAL" clId="{C3B37E52-1835-4E38-91A3-84B816052569}" dt="2022-06-14T14:11:58.293" v="492" actId="403"/>
        <pc:sldMkLst>
          <pc:docMk/>
          <pc:sldMk cId="424588742" sldId="2145707291"/>
        </pc:sldMkLst>
        <pc:spChg chg="mod">
          <ac:chgData name="Vesa Juvonen" userId="c7243be1-99a3-4752-ab2a-0cf698cf8236" providerId="ADAL" clId="{C3B37E52-1835-4E38-91A3-84B816052569}" dt="2022-06-14T14:09:49.521" v="418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3.135" v="490" actId="403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8.293" v="492" actId="403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1:56.047" v="491" actId="403"/>
          <ac:spMkLst>
            <pc:docMk/>
            <pc:sldMk cId="424588742" sldId="2145707291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3B37E52-1835-4E38-91A3-84B816052569}" dt="2022-06-14T14:11:00.456" v="476" actId="478"/>
          <ac:spMkLst>
            <pc:docMk/>
            <pc:sldMk cId="424588742" sldId="2145707291"/>
            <ac:spMk id="8" creationId="{C465677F-F81F-49F2-FD76-9DC4985F7A32}"/>
          </ac:spMkLst>
        </pc:spChg>
        <pc:picChg chg="mod">
          <ac:chgData name="Vesa Juvonen" userId="c7243be1-99a3-4752-ab2a-0cf698cf8236" providerId="ADAL" clId="{C3B37E52-1835-4E38-91A3-84B816052569}" dt="2022-06-14T14:09:46.267" v="415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C3B37E52-1835-4E38-91A3-84B816052569}" dt="2022-06-14T14:12:11.437" v="494" actId="1076"/>
        <pc:sldMkLst>
          <pc:docMk/>
          <pc:sldMk cId="2443181263" sldId="2145707292"/>
        </pc:sldMkLst>
        <pc:spChg chg="mod">
          <ac:chgData name="Vesa Juvonen" userId="c7243be1-99a3-4752-ab2a-0cf698cf8236" providerId="ADAL" clId="{C3B37E52-1835-4E38-91A3-84B816052569}" dt="2022-06-14T14:10:26.988" v="433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26.303" v="483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11.437" v="494" actId="1076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08.889" v="493" actId="1076"/>
          <ac:spMkLst>
            <pc:docMk/>
            <pc:sldMk cId="2443181263" sldId="2145707292"/>
            <ac:spMk id="7" creationId="{00000000-0000-0000-0000-000000000000}"/>
          </ac:spMkLst>
        </pc:spChg>
      </pc:sldChg>
      <pc:sldChg chg="delSp modSp add mod">
        <pc:chgData name="Vesa Juvonen" userId="c7243be1-99a3-4752-ab2a-0cf698cf8236" providerId="ADAL" clId="{C3B37E52-1835-4E38-91A3-84B816052569}" dt="2022-06-14T14:12:36.889" v="507" actId="20577"/>
        <pc:sldMkLst>
          <pc:docMk/>
          <pc:sldMk cId="2538887527" sldId="2145707293"/>
        </pc:sldMkLst>
        <pc:spChg chg="mod">
          <ac:chgData name="Vesa Juvonen" userId="c7243be1-99a3-4752-ab2a-0cf698cf8236" providerId="ADAL" clId="{C3B37E52-1835-4E38-91A3-84B816052569}" dt="2022-06-14T14:12:36.889" v="507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23.020" v="495" actId="21"/>
          <ac:spMkLst>
            <pc:docMk/>
            <pc:sldMk cId="2538887527" sldId="2145707293"/>
            <ac:spMk id="5" creationId="{00000000-0000-0000-0000-000000000000}"/>
          </ac:spMkLst>
        </pc:spChg>
        <pc:spChg chg="del mod">
          <ac:chgData name="Vesa Juvonen" userId="c7243be1-99a3-4752-ab2a-0cf698cf8236" providerId="ADAL" clId="{C3B37E52-1835-4E38-91A3-84B816052569}" dt="2022-06-14T14:09:24.968" v="40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28.280" v="500" actId="403"/>
          <ac:spMkLst>
            <pc:docMk/>
            <pc:sldMk cId="2538887527" sldId="2145707293"/>
            <ac:spMk id="7" creationId="{00000000-0000-0000-0000-000000000000}"/>
          </ac:spMkLst>
        </pc:spChg>
        <pc:picChg chg="mod">
          <ac:chgData name="Vesa Juvonen" userId="c7243be1-99a3-4752-ab2a-0cf698cf8236" providerId="ADAL" clId="{C3B37E52-1835-4E38-91A3-84B816052569}" dt="2022-06-14T14:12:31.907" v="502" actId="14100"/>
          <ac:picMkLst>
            <pc:docMk/>
            <pc:sldMk cId="2538887527" sldId="2145707293"/>
            <ac:picMk id="9" creationId="{A5D866F4-AB14-4D79-9071-3001E96ABC22}"/>
          </ac:picMkLst>
        </pc:picChg>
      </pc:sldChg>
      <pc:sldChg chg="add del">
        <pc:chgData name="Vesa Juvonen" userId="c7243be1-99a3-4752-ab2a-0cf698cf8236" providerId="ADAL" clId="{C3B37E52-1835-4E38-91A3-84B816052569}" dt="2022-06-14T14:09:26.135" v="410" actId="47"/>
        <pc:sldMkLst>
          <pc:docMk/>
          <pc:sldMk cId="2464948501" sldId="2145707294"/>
        </pc:sldMkLst>
      </pc:sldChg>
      <pc:sldChg chg="modSp add mod ord">
        <pc:chgData name="Vesa Juvonen" userId="c7243be1-99a3-4752-ab2a-0cf698cf8236" providerId="ADAL" clId="{C3B37E52-1835-4E38-91A3-84B816052569}" dt="2022-06-14T14:06:59.937" v="378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C3B37E52-1835-4E38-91A3-84B816052569}" dt="2022-06-14T14:06:52.623" v="375" actId="20577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06:49.221" v="371" actId="21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C3B37E52-1835-4E38-91A3-84B816052569}" dt="2022-06-14T14:06:42.491" v="369" actId="21"/>
          <ac:spMkLst>
            <pc:docMk/>
            <pc:sldMk cId="3987862389" sldId="2145707296"/>
            <ac:spMk id="7" creationId="{FF7DB6F2-A230-434B-BA45-3215EE59DFB5}"/>
          </ac:spMkLst>
        </pc:spChg>
        <pc:spChg chg="mod">
          <ac:chgData name="Vesa Juvonen" userId="c7243be1-99a3-4752-ab2a-0cf698cf8236" providerId="ADAL" clId="{C3B37E52-1835-4E38-91A3-84B816052569}" dt="2022-06-14T14:06:44.836" v="370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C3B37E52-1835-4E38-91A3-84B816052569}" dt="2022-06-14T14:06:59.937" v="378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C3B37E52-1835-4E38-91A3-84B816052569}" dt="2022-06-14T13:43:43.274" v="107" actId="6549"/>
        <pc:sldMkLst>
          <pc:docMk/>
          <pc:sldMk cId="377922803" sldId="2145707302"/>
        </pc:sldMkLst>
        <pc:spChg chg="mod">
          <ac:chgData name="Vesa Juvonen" userId="c7243be1-99a3-4752-ab2a-0cf698cf8236" providerId="ADAL" clId="{C3B37E52-1835-4E38-91A3-84B816052569}" dt="2022-06-14T13:43:37.114" v="106" actId="207"/>
          <ac:spMkLst>
            <pc:docMk/>
            <pc:sldMk cId="377922803" sldId="2145707302"/>
            <ac:spMk id="4" creationId="{B7EE2697-FF77-4373-9ED0-F3E544446F2C}"/>
          </ac:spMkLst>
        </pc:spChg>
        <pc:spChg chg="mod">
          <ac:chgData name="Vesa Juvonen" userId="c7243be1-99a3-4752-ab2a-0cf698cf8236" providerId="ADAL" clId="{C3B37E52-1835-4E38-91A3-84B816052569}" dt="2022-06-14T13:43:43.274" v="107" actId="6549"/>
          <ac:spMkLst>
            <pc:docMk/>
            <pc:sldMk cId="377922803" sldId="2145707302"/>
            <ac:spMk id="5" creationId="{612C861E-93AA-4B5D-8907-782E4E0AF916}"/>
          </ac:spMkLst>
        </pc:spChg>
      </pc:sldChg>
      <pc:sldChg chg="add">
        <pc:chgData name="Vesa Juvonen" userId="c7243be1-99a3-4752-ab2a-0cf698cf8236" providerId="ADAL" clId="{C3B37E52-1835-4E38-91A3-84B816052569}" dt="2022-06-14T13:43:33.095" v="105"/>
        <pc:sldMkLst>
          <pc:docMk/>
          <pc:sldMk cId="1066408283" sldId="2145707303"/>
        </pc:sldMkLst>
      </pc:sldChg>
      <pc:sldChg chg="addSp delSp modSp new mod">
        <pc:chgData name="Vesa Juvonen" userId="c7243be1-99a3-4752-ab2a-0cf698cf8236" providerId="ADAL" clId="{C3B37E52-1835-4E38-91A3-84B816052569}" dt="2022-06-14T14:04:55.061" v="362" actId="1076"/>
        <pc:sldMkLst>
          <pc:docMk/>
          <pc:sldMk cId="1481252721" sldId="2145707304"/>
        </pc:sldMkLst>
        <pc:spChg chg="add mod">
          <ac:chgData name="Vesa Juvonen" userId="c7243be1-99a3-4752-ab2a-0cf698cf8236" providerId="ADAL" clId="{C3B37E52-1835-4E38-91A3-84B816052569}" dt="2022-06-14T14:03:53.094" v="351" actId="1076"/>
          <ac:spMkLst>
            <pc:docMk/>
            <pc:sldMk cId="1481252721" sldId="2145707304"/>
            <ac:spMk id="2" creationId="{78249820-C247-9E94-9753-4CC0623C93EC}"/>
          </ac:spMkLst>
        </pc:spChg>
        <pc:picChg chg="add del mod">
          <ac:chgData name="Vesa Juvonen" userId="c7243be1-99a3-4752-ab2a-0cf698cf8236" providerId="ADAL" clId="{C3B37E52-1835-4E38-91A3-84B816052569}" dt="2022-06-14T14:04:02.790" v="354" actId="478"/>
          <ac:picMkLst>
            <pc:docMk/>
            <pc:sldMk cId="1481252721" sldId="2145707304"/>
            <ac:picMk id="3" creationId="{AA662DAF-4079-87E2-93C7-1BBFC187DB41}"/>
          </ac:picMkLst>
        </pc:picChg>
        <pc:picChg chg="add mod">
          <ac:chgData name="Vesa Juvonen" userId="c7243be1-99a3-4752-ab2a-0cf698cf8236" providerId="ADAL" clId="{C3B37E52-1835-4E38-91A3-84B816052569}" dt="2022-06-14T14:04:54.569" v="361" actId="1076"/>
          <ac:picMkLst>
            <pc:docMk/>
            <pc:sldMk cId="1481252721" sldId="2145707304"/>
            <ac:picMk id="6" creationId="{56C70BF7-4F01-CA0E-7846-A6C1F12AA73B}"/>
          </ac:picMkLst>
        </pc:picChg>
        <pc:picChg chg="add mod">
          <ac:chgData name="Vesa Juvonen" userId="c7243be1-99a3-4752-ab2a-0cf698cf8236" providerId="ADAL" clId="{C3B37E52-1835-4E38-91A3-84B816052569}" dt="2022-06-14T14:04:55.061" v="362" actId="1076"/>
          <ac:picMkLst>
            <pc:docMk/>
            <pc:sldMk cId="1481252721" sldId="2145707304"/>
            <ac:picMk id="1026" creationId="{7C9AC53C-7541-F788-8EA7-CAE607D83435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Surbhi Gupta" userId="4cd92b39-496c-4ea1-b8de-864f8b027b89" providerId="ADAL" clId="{7C5A8DAD-E5B3-4558-B365-353217BA9AB3}"/>
    <pc:docChg chg="undo custSel addSld delSld modSld modSection">
      <pc:chgData name="Surbhi Gupta" userId="4cd92b39-496c-4ea1-b8de-864f8b027b89" providerId="ADAL" clId="{7C5A8DAD-E5B3-4558-B365-353217BA9AB3}" dt="2022-05-31T15:14:12.749" v="378" actId="20577"/>
      <pc:docMkLst>
        <pc:docMk/>
      </pc:docMkLst>
      <pc:sldChg chg="addSp delSp modSp mod modNotesTx">
        <pc:chgData name="Surbhi Gupta" userId="4cd92b39-496c-4ea1-b8de-864f8b027b89" providerId="ADAL" clId="{7C5A8DAD-E5B3-4558-B365-353217BA9AB3}" dt="2022-05-31T15:14:12.749" v="378" actId="20577"/>
        <pc:sldMkLst>
          <pc:docMk/>
          <pc:sldMk cId="1247101359" sldId="2145707276"/>
        </pc:sldMkLst>
        <pc:spChg chg="del">
          <ac:chgData name="Surbhi Gupta" userId="4cd92b39-496c-4ea1-b8de-864f8b027b89" providerId="ADAL" clId="{7C5A8DAD-E5B3-4558-B365-353217BA9AB3}" dt="2022-05-31T07:33:09.118" v="1" actId="478"/>
          <ac:spMkLst>
            <pc:docMk/>
            <pc:sldMk cId="1247101359" sldId="2145707276"/>
            <ac:spMk id="4" creationId="{AC7B7EBD-A074-CCDD-8D97-FFB262AD9FBB}"/>
          </ac:spMkLst>
        </pc:spChg>
        <pc:spChg chg="del mod">
          <ac:chgData name="Surbhi Gupta" userId="4cd92b39-496c-4ea1-b8de-864f8b027b89" providerId="ADAL" clId="{7C5A8DAD-E5B3-4558-B365-353217BA9AB3}" dt="2022-05-31T10:40:55.956" v="363" actId="478"/>
          <ac:spMkLst>
            <pc:docMk/>
            <pc:sldMk cId="1247101359" sldId="2145707276"/>
            <ac:spMk id="5" creationId="{4BEE597E-27B7-B8B8-5BE5-06D59B4D2FCE}"/>
          </ac:spMkLst>
        </pc:spChg>
        <pc:spChg chg="add del mod">
          <ac:chgData name="Surbhi Gupta" userId="4cd92b39-496c-4ea1-b8de-864f8b027b89" providerId="ADAL" clId="{7C5A8DAD-E5B3-4558-B365-353217BA9AB3}" dt="2022-05-31T10:40:57.286" v="364" actId="478"/>
          <ac:spMkLst>
            <pc:docMk/>
            <pc:sldMk cId="1247101359" sldId="2145707276"/>
            <ac:spMk id="7" creationId="{85E4A98B-11EF-4299-B458-80CC362B78E2}"/>
          </ac:spMkLst>
        </pc:spChg>
        <pc:spChg chg="mod">
          <ac:chgData name="Surbhi Gupta" userId="4cd92b39-496c-4ea1-b8de-864f8b027b89" providerId="ADAL" clId="{7C5A8DAD-E5B3-4558-B365-353217BA9AB3}" dt="2022-05-31T08:02:31.976" v="59" actId="1076"/>
          <ac:spMkLst>
            <pc:docMk/>
            <pc:sldMk cId="1247101359" sldId="2145707276"/>
            <ac:spMk id="13" creationId="{8C27AAF9-B019-4867-8FA2-F8A8405DC2B0}"/>
          </ac:spMkLst>
        </pc:spChg>
        <pc:spChg chg="mod">
          <ac:chgData name="Surbhi Gupta" userId="4cd92b39-496c-4ea1-b8de-864f8b027b89" providerId="ADAL" clId="{7C5A8DAD-E5B3-4558-B365-353217BA9AB3}" dt="2022-05-31T08:08:34.954" v="146" actId="1076"/>
          <ac:spMkLst>
            <pc:docMk/>
            <pc:sldMk cId="1247101359" sldId="2145707276"/>
            <ac:spMk id="23" creationId="{A2450CC2-0D85-43EC-8DA3-595A6ED0E98F}"/>
          </ac:spMkLst>
        </pc:spChg>
        <pc:spChg chg="del mod">
          <ac:chgData name="Surbhi Gupta" userId="4cd92b39-496c-4ea1-b8de-864f8b027b89" providerId="ADAL" clId="{7C5A8DAD-E5B3-4558-B365-353217BA9AB3}" dt="2022-05-31T07:33:30.517" v="20" actId="478"/>
          <ac:spMkLst>
            <pc:docMk/>
            <pc:sldMk cId="1247101359" sldId="2145707276"/>
            <ac:spMk id="33" creationId="{94DB5CBE-95AD-4FC6-8C7B-739B6EB97627}"/>
          </ac:spMkLst>
        </pc:spChg>
        <pc:spChg chg="add mod ord">
          <ac:chgData name="Surbhi Gupta" userId="4cd92b39-496c-4ea1-b8de-864f8b027b89" providerId="ADAL" clId="{7C5A8DAD-E5B3-4558-B365-353217BA9AB3}" dt="2022-05-31T08:08:39.189" v="148" actId="403"/>
          <ac:spMkLst>
            <pc:docMk/>
            <pc:sldMk cId="1247101359" sldId="2145707276"/>
            <ac:spMk id="34" creationId="{4F251949-A15F-3CD9-D873-FEAC3DF6EF4A}"/>
          </ac:spMkLst>
        </pc:spChg>
        <pc:spChg chg="del">
          <ac:chgData name="Surbhi Gupta" userId="4cd92b39-496c-4ea1-b8de-864f8b027b89" providerId="ADAL" clId="{7C5A8DAD-E5B3-4558-B365-353217BA9AB3}" dt="2022-05-31T07:33:27.770" v="18" actId="478"/>
          <ac:spMkLst>
            <pc:docMk/>
            <pc:sldMk cId="1247101359" sldId="2145707276"/>
            <ac:spMk id="36" creationId="{042B4662-4D2E-67B8-FC87-40DF3A293DDE}"/>
          </ac:spMkLst>
        </pc:spChg>
        <pc:spChg chg="add del mod ord">
          <ac:chgData name="Surbhi Gupta" userId="4cd92b39-496c-4ea1-b8de-864f8b027b89" providerId="ADAL" clId="{7C5A8DAD-E5B3-4558-B365-353217BA9AB3}" dt="2022-05-31T08:06:46.813" v="119" actId="478"/>
          <ac:spMkLst>
            <pc:docMk/>
            <pc:sldMk cId="1247101359" sldId="2145707276"/>
            <ac:spMk id="37" creationId="{A21F905E-BD7F-E6F7-D5BA-7F9E87FF7440}"/>
          </ac:spMkLst>
        </pc:spChg>
        <pc:spChg chg="del">
          <ac:chgData name="Surbhi Gupta" userId="4cd92b39-496c-4ea1-b8de-864f8b027b89" providerId="ADAL" clId="{7C5A8DAD-E5B3-4558-B365-353217BA9AB3}" dt="2022-05-31T07:33:32.585" v="21" actId="478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Surbhi Gupta" userId="4cd92b39-496c-4ea1-b8de-864f8b027b89" providerId="ADAL" clId="{7C5A8DAD-E5B3-4558-B365-353217BA9AB3}" dt="2022-05-31T15:05:36.803" v="375" actId="1076"/>
          <ac:spMkLst>
            <pc:docMk/>
            <pc:sldMk cId="1247101359" sldId="2145707276"/>
            <ac:spMk id="40" creationId="{B7C19D74-2CF1-3DAE-826F-C06A033F58FB}"/>
          </ac:spMkLst>
        </pc:spChg>
        <pc:spChg chg="add mod">
          <ac:chgData name="Surbhi Gupta" userId="4cd92b39-496c-4ea1-b8de-864f8b027b89" providerId="ADAL" clId="{7C5A8DAD-E5B3-4558-B365-353217BA9AB3}" dt="2022-05-31T11:37:45.762" v="374" actId="1076"/>
          <ac:spMkLst>
            <pc:docMk/>
            <pc:sldMk cId="1247101359" sldId="2145707276"/>
            <ac:spMk id="41" creationId="{1A35E1AC-C6DC-264F-4EA5-BE5FCABA3F04}"/>
          </ac:spMkLst>
        </pc:spChg>
        <pc:spChg chg="add del mod">
          <ac:chgData name="Surbhi Gupta" userId="4cd92b39-496c-4ea1-b8de-864f8b027b89" providerId="ADAL" clId="{7C5A8DAD-E5B3-4558-B365-353217BA9AB3}" dt="2022-05-31T08:15:55.323" v="169" actId="478"/>
          <ac:spMkLst>
            <pc:docMk/>
            <pc:sldMk cId="1247101359" sldId="2145707276"/>
            <ac:spMk id="42" creationId="{90C1229B-1AD7-0C81-65A2-08F06917943A}"/>
          </ac:spMkLst>
        </pc:spChg>
        <pc:spChg chg="del">
          <ac:chgData name="Surbhi Gupta" userId="4cd92b39-496c-4ea1-b8de-864f8b027b89" providerId="ADAL" clId="{7C5A8DAD-E5B3-4558-B365-353217BA9AB3}" dt="2022-05-31T07:33:24.487" v="16" actId="478"/>
          <ac:spMkLst>
            <pc:docMk/>
            <pc:sldMk cId="1247101359" sldId="2145707276"/>
            <ac:spMk id="50" creationId="{3886C967-42FA-4EF8-9DEA-4AF24ECC189E}"/>
          </ac:spMkLst>
        </pc:spChg>
        <pc:spChg chg="del">
          <ac:chgData name="Surbhi Gupta" userId="4cd92b39-496c-4ea1-b8de-864f8b027b89" providerId="ADAL" clId="{7C5A8DAD-E5B3-4558-B365-353217BA9AB3}" dt="2022-05-31T07:34:33.176" v="29" actId="478"/>
          <ac:spMkLst>
            <pc:docMk/>
            <pc:sldMk cId="1247101359" sldId="2145707276"/>
            <ac:spMk id="51" creationId="{35747CCF-4467-42A0-935E-53C882AC012E}"/>
          </ac:spMkLst>
        </pc:spChg>
        <pc:spChg chg="mod ord">
          <ac:chgData name="Surbhi Gupta" userId="4cd92b39-496c-4ea1-b8de-864f8b027b89" providerId="ADAL" clId="{7C5A8DAD-E5B3-4558-B365-353217BA9AB3}" dt="2022-05-31T07:35:39.969" v="48" actId="14100"/>
          <ac:spMkLst>
            <pc:docMk/>
            <pc:sldMk cId="1247101359" sldId="2145707276"/>
            <ac:spMk id="55" creationId="{7B608F18-EC54-9316-9719-BB5C11330858}"/>
          </ac:spMkLst>
        </pc:spChg>
        <pc:spChg chg="mod ord">
          <ac:chgData name="Surbhi Gupta" userId="4cd92b39-496c-4ea1-b8de-864f8b027b89" providerId="ADAL" clId="{7C5A8DAD-E5B3-4558-B365-353217BA9AB3}" dt="2022-05-31T08:08:28.714" v="144" actId="6549"/>
          <ac:spMkLst>
            <pc:docMk/>
            <pc:sldMk cId="1247101359" sldId="2145707276"/>
            <ac:spMk id="65" creationId="{20B00786-2330-4F60-AEFD-545A4DAE0F4D}"/>
          </ac:spMkLst>
        </pc:spChg>
        <pc:spChg chg="del mod">
          <ac:chgData name="Surbhi Gupta" userId="4cd92b39-496c-4ea1-b8de-864f8b027b89" providerId="ADAL" clId="{7C5A8DAD-E5B3-4558-B365-353217BA9AB3}" dt="2022-05-31T10:41:00.447" v="366" actId="478"/>
          <ac:spMkLst>
            <pc:docMk/>
            <pc:sldMk cId="1247101359" sldId="2145707276"/>
            <ac:spMk id="73" creationId="{1F207C2B-FC32-45FD-8665-FEC0532C2A3E}"/>
          </ac:spMkLst>
        </pc:spChg>
        <pc:graphicFrameChg chg="add del mod">
          <ac:chgData name="Surbhi Gupta" userId="4cd92b39-496c-4ea1-b8de-864f8b027b89" providerId="ADAL" clId="{7C5A8DAD-E5B3-4558-B365-353217BA9AB3}" dt="2022-05-31T08:19:53.466" v="225" actId="478"/>
          <ac:graphicFrameMkLst>
            <pc:docMk/>
            <pc:sldMk cId="1247101359" sldId="2145707276"/>
            <ac:graphicFrameMk id="22" creationId="{B7AD8CC4-E477-4E5B-8CC8-858E08B1E0B0}"/>
          </ac:graphicFrameMkLst>
        </pc:graphicFrameChg>
        <pc:picChg chg="del mod ord">
          <ac:chgData name="Surbhi Gupta" userId="4cd92b39-496c-4ea1-b8de-864f8b027b89" providerId="ADAL" clId="{7C5A8DAD-E5B3-4558-B365-353217BA9AB3}" dt="2022-05-31T10:40:58.181" v="365" actId="478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Surbhi Gupta" userId="4cd92b39-496c-4ea1-b8de-864f8b027b89" providerId="ADAL" clId="{7C5A8DAD-E5B3-4558-B365-353217BA9AB3}" dt="2022-05-31T07:33:25.927" v="17" actId="478"/>
          <ac:picMkLst>
            <pc:docMk/>
            <pc:sldMk cId="1247101359" sldId="2145707276"/>
            <ac:picMk id="14" creationId="{2B7F012D-938C-123A-EFA3-CFEB7962096B}"/>
          </ac:picMkLst>
        </pc:picChg>
        <pc:picChg chg="add mod">
          <ac:chgData name="Surbhi Gupta" userId="4cd92b39-496c-4ea1-b8de-864f8b027b89" providerId="ADAL" clId="{7C5A8DAD-E5B3-4558-B365-353217BA9AB3}" dt="2022-05-31T11:37:39.608" v="373" actId="1076"/>
          <ac:picMkLst>
            <pc:docMk/>
            <pc:sldMk cId="1247101359" sldId="2145707276"/>
            <ac:picMk id="20" creationId="{675B8911-2F60-1DCC-BB87-0C24441688CA}"/>
          </ac:picMkLst>
        </pc:picChg>
        <pc:picChg chg="mod">
          <ac:chgData name="Surbhi Gupta" userId="4cd92b39-496c-4ea1-b8de-864f8b027b89" providerId="ADAL" clId="{7C5A8DAD-E5B3-4558-B365-353217BA9AB3}" dt="2022-05-31T15:05:38.046" v="376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  <pc:sldChg chg="add del">
        <pc:chgData name="Surbhi Gupta" userId="4cd92b39-496c-4ea1-b8de-864f8b027b89" providerId="ADAL" clId="{7C5A8DAD-E5B3-4558-B365-353217BA9AB3}" dt="2022-05-31T10:43:24.677" v="367" actId="47"/>
        <pc:sldMkLst>
          <pc:docMk/>
          <pc:sldMk cId="2033061517" sldId="2145707283"/>
        </pc:sldMkLst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22E781D9-0E0D-4E1B-AEE0-86EFC2FBF360}"/>
    <pc:docChg chg="custSel modSld">
      <pc:chgData name="Wajeed Shaikh" userId="943a82b8-fdb9-4dbf-aa6c-31e37bb9aed6" providerId="ADAL" clId="{22E781D9-0E0D-4E1B-AEE0-86EFC2FBF360}" dt="2022-06-14T14:56:57.502" v="908"/>
      <pc:docMkLst>
        <pc:docMk/>
      </pc:docMkLst>
      <pc:sldChg chg="addSp delSp modSp mod modCm modNotesTx">
        <pc:chgData name="Wajeed Shaikh" userId="943a82b8-fdb9-4dbf-aa6c-31e37bb9aed6" providerId="ADAL" clId="{22E781D9-0E0D-4E1B-AEE0-86EFC2FBF360}" dt="2022-06-14T14:56:57.502" v="908"/>
        <pc:sldMkLst>
          <pc:docMk/>
          <pc:sldMk cId="3194623737" sldId="2145707281"/>
        </pc:sldMkLst>
        <pc:spChg chg="del">
          <ac:chgData name="Wajeed Shaikh" userId="943a82b8-fdb9-4dbf-aa6c-31e37bb9aed6" providerId="ADAL" clId="{22E781D9-0E0D-4E1B-AEE0-86EFC2FBF360}" dt="2022-06-14T14:13:08.820" v="5" actId="478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22E781D9-0E0D-4E1B-AEE0-86EFC2FBF360}" dt="2022-06-14T14:24:47.130" v="192" actId="14100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22E781D9-0E0D-4E1B-AEE0-86EFC2FBF360}" dt="2022-06-14T14:05:46.517" v="0" actId="478"/>
          <ac:spMkLst>
            <pc:docMk/>
            <pc:sldMk cId="3194623737" sldId="2145707281"/>
            <ac:spMk id="7" creationId="{F5278422-A443-5C76-6461-01E8FBD13D34}"/>
          </ac:spMkLst>
        </pc:spChg>
        <pc:spChg chg="del">
          <ac:chgData name="Wajeed Shaikh" userId="943a82b8-fdb9-4dbf-aa6c-31e37bb9aed6" providerId="ADAL" clId="{22E781D9-0E0D-4E1B-AEE0-86EFC2FBF360}" dt="2022-06-14T14:13:07.953" v="4" actId="478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22E781D9-0E0D-4E1B-AEE0-86EFC2FBF360}" dt="2022-06-14T14:20:42.269" v="161" actId="14100"/>
          <ac:spMkLst>
            <pc:docMk/>
            <pc:sldMk cId="3194623737" sldId="2145707281"/>
            <ac:spMk id="13" creationId="{8C27AAF9-B019-4867-8FA2-F8A8405DC2B0}"/>
          </ac:spMkLst>
        </pc:spChg>
        <pc:spChg chg="add del">
          <ac:chgData name="Wajeed Shaikh" userId="943a82b8-fdb9-4dbf-aa6c-31e37bb9aed6" providerId="ADAL" clId="{22E781D9-0E0D-4E1B-AEE0-86EFC2FBF360}" dt="2022-06-14T14:14:28.834" v="106" actId="478"/>
          <ac:spMkLst>
            <pc:docMk/>
            <pc:sldMk cId="3194623737" sldId="2145707281"/>
            <ac:spMk id="14" creationId="{CC48D89F-A7D7-FA4F-6CD4-EE4D1E6B7782}"/>
          </ac:spMkLst>
        </pc:spChg>
        <pc:spChg chg="add mod">
          <ac:chgData name="Wajeed Shaikh" userId="943a82b8-fdb9-4dbf-aa6c-31e37bb9aed6" providerId="ADAL" clId="{22E781D9-0E0D-4E1B-AEE0-86EFC2FBF360}" dt="2022-06-14T14:28:15.345" v="208" actId="20577"/>
          <ac:spMkLst>
            <pc:docMk/>
            <pc:sldMk cId="3194623737" sldId="2145707281"/>
            <ac:spMk id="27" creationId="{A3AD8671-C169-B5C6-1B80-741866D2F89A}"/>
          </ac:spMkLst>
        </pc:spChg>
        <pc:spChg chg="del mod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3" creationId="{94DB5CBE-95AD-4FC6-8C7B-739B6EB97627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22E781D9-0E0D-4E1B-AEE0-86EFC2FBF360}" dt="2022-06-14T14:34:22.626" v="306" actId="1076"/>
          <ac:spMkLst>
            <pc:docMk/>
            <pc:sldMk cId="3194623737" sldId="2145707281"/>
            <ac:spMk id="39" creationId="{88507CB0-14BD-F9C6-3E87-627240967300}"/>
          </ac:spMkLst>
        </pc:spChg>
        <pc:spChg chg="add del mod">
          <ac:chgData name="Wajeed Shaikh" userId="943a82b8-fdb9-4dbf-aa6c-31e37bb9aed6" providerId="ADAL" clId="{22E781D9-0E0D-4E1B-AEE0-86EFC2FBF360}" dt="2022-06-14T14:28:41.708" v="212" actId="478"/>
          <ac:spMkLst>
            <pc:docMk/>
            <pc:sldMk cId="3194623737" sldId="2145707281"/>
            <ac:spMk id="40" creationId="{1838250D-4B0C-28E5-46CB-27ED8382C971}"/>
          </ac:spMkLst>
        </pc:spChg>
        <pc:spChg chg="add mod">
          <ac:chgData name="Wajeed Shaikh" userId="943a82b8-fdb9-4dbf-aa6c-31e37bb9aed6" providerId="ADAL" clId="{22E781D9-0E0D-4E1B-AEE0-86EFC2FBF360}" dt="2022-06-14T14:31:15.837" v="283" actId="1076"/>
          <ac:spMkLst>
            <pc:docMk/>
            <pc:sldMk cId="3194623737" sldId="2145707281"/>
            <ac:spMk id="41" creationId="{AC6FEDCC-5C9B-D86C-19B0-7EC764DB13EE}"/>
          </ac:spMkLst>
        </pc:spChg>
        <pc:spChg chg="add mod">
          <ac:chgData name="Wajeed Shaikh" userId="943a82b8-fdb9-4dbf-aa6c-31e37bb9aed6" providerId="ADAL" clId="{22E781D9-0E0D-4E1B-AEE0-86EFC2FBF360}" dt="2022-06-14T14:30:21.349" v="262" actId="14100"/>
          <ac:spMkLst>
            <pc:docMk/>
            <pc:sldMk cId="3194623737" sldId="2145707281"/>
            <ac:spMk id="47" creationId="{6E697DB5-8BA3-76C1-DF84-32E39FB3F06F}"/>
          </ac:spMkLst>
        </pc:spChg>
        <pc:spChg chg="add del mod">
          <ac:chgData name="Wajeed Shaikh" userId="943a82b8-fdb9-4dbf-aa6c-31e37bb9aed6" providerId="ADAL" clId="{22E781D9-0E0D-4E1B-AEE0-86EFC2FBF360}" dt="2022-06-14T14:43:20.010" v="583" actId="478"/>
          <ac:spMkLst>
            <pc:docMk/>
            <pc:sldMk cId="3194623737" sldId="2145707281"/>
            <ac:spMk id="49" creationId="{CD434C94-50FC-C696-632E-73963CA9BCEE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50" creationId="{3886C967-42FA-4EF8-9DEA-4AF24ECC189E}"/>
          </ac:spMkLst>
        </pc:spChg>
        <pc:spChg chg="del">
          <ac:chgData name="Wajeed Shaikh" userId="943a82b8-fdb9-4dbf-aa6c-31e37bb9aed6" providerId="ADAL" clId="{22E781D9-0E0D-4E1B-AEE0-86EFC2FBF360}" dt="2022-06-14T14:28:01.755" v="203" actId="478"/>
          <ac:spMkLst>
            <pc:docMk/>
            <pc:sldMk cId="3194623737" sldId="2145707281"/>
            <ac:spMk id="51" creationId="{35747CCF-4467-42A0-935E-53C882AC012E}"/>
          </ac:spMkLst>
        </pc:spChg>
        <pc:spChg chg="add mod">
          <ac:chgData name="Wajeed Shaikh" userId="943a82b8-fdb9-4dbf-aa6c-31e37bb9aed6" providerId="ADAL" clId="{22E781D9-0E0D-4E1B-AEE0-86EFC2FBF360}" dt="2022-06-14T14:43:25.454" v="588" actId="1076"/>
          <ac:spMkLst>
            <pc:docMk/>
            <pc:sldMk cId="3194623737" sldId="2145707281"/>
            <ac:spMk id="52" creationId="{18F5A409-8E6D-8238-D2E3-6576D3360D2B}"/>
          </ac:spMkLst>
        </pc:spChg>
        <pc:spChg chg="del">
          <ac:chgData name="Wajeed Shaikh" userId="943a82b8-fdb9-4dbf-aa6c-31e37bb9aed6" providerId="ADAL" clId="{22E781D9-0E0D-4E1B-AEE0-86EFC2FBF360}" dt="2022-06-14T14:28:03.071" v="204" actId="478"/>
          <ac:spMkLst>
            <pc:docMk/>
            <pc:sldMk cId="3194623737" sldId="2145707281"/>
            <ac:spMk id="55" creationId="{7B608F18-EC54-9316-9719-BB5C11330858}"/>
          </ac:spMkLst>
        </pc:spChg>
        <pc:spChg chg="mod">
          <ac:chgData name="Wajeed Shaikh" userId="943a82b8-fdb9-4dbf-aa6c-31e37bb9aed6" providerId="ADAL" clId="{22E781D9-0E0D-4E1B-AEE0-86EFC2FBF360}" dt="2022-06-14T14:13:15.462" v="19" actId="20577"/>
          <ac:spMkLst>
            <pc:docMk/>
            <pc:sldMk cId="3194623737" sldId="2145707281"/>
            <ac:spMk id="65" creationId="{20B00786-2330-4F60-AEFD-545A4DAE0F4D}"/>
          </ac:spMkLst>
        </pc:spChg>
        <pc:spChg chg="del">
          <ac:chgData name="Wajeed Shaikh" userId="943a82b8-fdb9-4dbf-aa6c-31e37bb9aed6" providerId="ADAL" clId="{22E781D9-0E0D-4E1B-AEE0-86EFC2FBF360}" dt="2022-06-14T14:16:52.044" v="121" actId="478"/>
          <ac:spMkLst>
            <pc:docMk/>
            <pc:sldMk cId="3194623737" sldId="2145707281"/>
            <ac:spMk id="73" creationId="{1F207C2B-FC32-45FD-8665-FEC0532C2A3E}"/>
          </ac:spMkLst>
        </pc:spChg>
        <pc:graphicFrameChg chg="add del mod">
          <ac:chgData name="Wajeed Shaikh" userId="943a82b8-fdb9-4dbf-aa6c-31e37bb9aed6" providerId="ADAL" clId="{22E781D9-0E0D-4E1B-AEE0-86EFC2FBF360}" dt="2022-06-14T14:27:23.540" v="193" actId="478"/>
          <ac:graphicFrameMkLst>
            <pc:docMk/>
            <pc:sldMk cId="3194623737" sldId="2145707281"/>
            <ac:graphicFrameMk id="25" creationId="{7BE1FBD1-AE96-ECF4-FB80-B22672E3C9E6}"/>
          </ac:graphicFrameMkLst>
        </pc:graphicFrameChg>
        <pc:graphicFrameChg chg="add mod">
          <ac:chgData name="Wajeed Shaikh" userId="943a82b8-fdb9-4dbf-aa6c-31e37bb9aed6" providerId="ADAL" clId="{22E781D9-0E0D-4E1B-AEE0-86EFC2FBF360}" dt="2022-06-14T14:30:46.256" v="281" actId="1076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Wajeed Shaikh" userId="943a82b8-fdb9-4dbf-aa6c-31e37bb9aed6" providerId="ADAL" clId="{22E781D9-0E0D-4E1B-AEE0-86EFC2FBF360}" dt="2022-06-14T14:14:02.887" v="104" actId="478"/>
          <ac:picMkLst>
            <pc:docMk/>
            <pc:sldMk cId="3194623737" sldId="2145707281"/>
            <ac:picMk id="11" creationId="{CE45F00F-2786-99D8-8EBE-E0579336A7A6}"/>
          </ac:picMkLst>
        </pc:picChg>
        <pc:picChg chg="add mod">
          <ac:chgData name="Wajeed Shaikh" userId="943a82b8-fdb9-4dbf-aa6c-31e37bb9aed6" providerId="ADAL" clId="{22E781D9-0E0D-4E1B-AEE0-86EFC2FBF360}" dt="2022-06-14T14:30:50.650" v="282" actId="1076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Wajeed Shaikh" userId="943a82b8-fdb9-4dbf-aa6c-31e37bb9aed6" providerId="ADAL" clId="{22E781D9-0E0D-4E1B-AEE0-86EFC2FBF360}" dt="2022-06-14T14:43:27.135" v="589" actId="1076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Vesa Juvonen" userId="c7243be1-99a3-4752-ab2a-0cf698cf8236" providerId="ADAL" clId="{DD941F52-5A16-4E9D-9F8F-84966D6E234B}"/>
    <pc:docChg chg="undo custSel modSld">
      <pc:chgData name="Vesa Juvonen" userId="c7243be1-99a3-4752-ab2a-0cf698cf8236" providerId="ADAL" clId="{DD941F52-5A16-4E9D-9F8F-84966D6E234B}" dt="2022-06-10T21:32:06.596" v="168" actId="1076"/>
      <pc:docMkLst>
        <pc:docMk/>
      </pc:docMkLst>
      <pc:sldChg chg="modSp mod">
        <pc:chgData name="Vesa Juvonen" userId="c7243be1-99a3-4752-ab2a-0cf698cf8236" providerId="ADAL" clId="{DD941F52-5A16-4E9D-9F8F-84966D6E234B}" dt="2022-06-10T21:27:08.957" v="113" actId="20577"/>
        <pc:sldMkLst>
          <pc:docMk/>
          <pc:sldMk cId="287163252" sldId="1567"/>
        </pc:sldMkLst>
        <pc:spChg chg="mod">
          <ac:chgData name="Vesa Juvonen" userId="c7243be1-99a3-4752-ab2a-0cf698cf8236" providerId="ADAL" clId="{DD941F52-5A16-4E9D-9F8F-84966D6E234B}" dt="2022-06-10T21:27:06.289" v="11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DD941F52-5A16-4E9D-9F8F-84966D6E234B}" dt="2022-06-10T21:27:08.957" v="11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DD941F52-5A16-4E9D-9F8F-84966D6E234B}" dt="2022-06-10T21:32:06.596" v="168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DD941F52-5A16-4E9D-9F8F-84966D6E234B}" dt="2022-06-10T21:26:48.332" v="96" actId="478"/>
          <ac:spMkLst>
            <pc:docMk/>
            <pc:sldMk cId="10702720" sldId="2079"/>
            <ac:spMk id="2" creationId="{AC128964-72D6-F7E9-579E-CCBF7AF01078}"/>
          </ac:spMkLst>
        </pc:spChg>
        <pc:spChg chg="mod">
          <ac:chgData name="Vesa Juvonen" userId="c7243be1-99a3-4752-ab2a-0cf698cf8236" providerId="ADAL" clId="{DD941F52-5A16-4E9D-9F8F-84966D6E234B}" dt="2022-06-10T21:26:14.426" v="72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DD941F52-5A16-4E9D-9F8F-84966D6E234B}" dt="2022-06-10T21:31:49.182" v="162" actId="1076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Vesa Juvonen" userId="c7243be1-99a3-4752-ab2a-0cf698cf8236" providerId="ADAL" clId="{DD941F52-5A16-4E9D-9F8F-84966D6E234B}" dt="2022-06-10T21:31:47.687" v="161" actId="1076"/>
          <ac:picMkLst>
            <pc:docMk/>
            <pc:sldMk cId="10702720" sldId="2079"/>
            <ac:picMk id="6" creationId="{B9FB94DE-E4E3-4BBB-3BAB-114354A09C4A}"/>
          </ac:picMkLst>
        </pc:picChg>
        <pc:picChg chg="add mod">
          <ac:chgData name="Vesa Juvonen" userId="c7243be1-99a3-4752-ab2a-0cf698cf8236" providerId="ADAL" clId="{DD941F52-5A16-4E9D-9F8F-84966D6E234B}" dt="2022-06-10T21:32:06.596" v="168" actId="1076"/>
          <ac:picMkLst>
            <pc:docMk/>
            <pc:sldMk cId="10702720" sldId="2079"/>
            <ac:picMk id="9" creationId="{4F9C18CA-BA02-0001-2BA3-81015BB80E61}"/>
          </ac:picMkLst>
        </pc:picChg>
        <pc:picChg chg="del">
          <ac:chgData name="Vesa Juvonen" userId="c7243be1-99a3-4752-ab2a-0cf698cf8236" providerId="ADAL" clId="{DD941F52-5A16-4E9D-9F8F-84966D6E234B}" dt="2022-06-10T21:31:35.995" v="154" actId="478"/>
          <ac:picMkLst>
            <pc:docMk/>
            <pc:sldMk cId="10702720" sldId="2079"/>
            <ac:picMk id="10" creationId="{C6F1F73E-A912-2211-74EC-C8BF6A137937}"/>
          </ac:picMkLst>
        </pc:picChg>
        <pc:picChg chg="del">
          <ac:chgData name="Vesa Juvonen" userId="c7243be1-99a3-4752-ab2a-0cf698cf8236" providerId="ADAL" clId="{DD941F52-5A16-4E9D-9F8F-84966D6E234B}" dt="2022-06-10T21:31:36.821" v="155" actId="478"/>
          <ac:picMkLst>
            <pc:docMk/>
            <pc:sldMk cId="10702720" sldId="2079"/>
            <ac:picMk id="12" creationId="{675A5F2F-8CC0-046F-22BB-DD0847944752}"/>
          </ac:picMkLst>
        </pc:picChg>
        <pc:picChg chg="del">
          <ac:chgData name="Vesa Juvonen" userId="c7243be1-99a3-4752-ab2a-0cf698cf8236" providerId="ADAL" clId="{DD941F52-5A16-4E9D-9F8F-84966D6E234B}" dt="2022-06-10T21:31:42.435" v="158" actId="478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modSp mod">
        <pc:chgData name="Vesa Juvonen" userId="c7243be1-99a3-4752-ab2a-0cf698cf8236" providerId="ADAL" clId="{DD941F52-5A16-4E9D-9F8F-84966D6E234B}" dt="2022-06-10T21:30:46.580" v="148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DD941F52-5A16-4E9D-9F8F-84966D6E234B}" dt="2022-06-10T21:28:36.331" v="131"/>
          <ac:spMkLst>
            <pc:docMk/>
            <pc:sldMk cId="778883926" sldId="2076136264"/>
            <ac:spMk id="3" creationId="{A8C16904-BAC8-AFE1-1A84-0BC94F0DDE78}"/>
          </ac:spMkLst>
        </pc:spChg>
        <pc:spChg chg="mod">
          <ac:chgData name="Vesa Juvonen" userId="c7243be1-99a3-4752-ab2a-0cf698cf8236" providerId="ADAL" clId="{DD941F52-5A16-4E9D-9F8F-84966D6E234B}" dt="2022-06-10T21:29:35.453" v="1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DD941F52-5A16-4E9D-9F8F-84966D6E234B}" dt="2022-06-10T21:29:29.304" v="139" actId="478"/>
          <ac:picMkLst>
            <pc:docMk/>
            <pc:sldMk cId="778883926" sldId="2076136264"/>
            <ac:picMk id="6" creationId="{4BC6C431-E828-7C62-1A3A-3BDF99A541D2}"/>
          </ac:picMkLst>
        </pc:picChg>
        <pc:picChg chg="add del mod">
          <ac:chgData name="Vesa Juvonen" userId="c7243be1-99a3-4752-ab2a-0cf698cf8236" providerId="ADAL" clId="{DD941F52-5A16-4E9D-9F8F-84966D6E234B}" dt="2022-06-10T21:29:05.231" v="134" actId="478"/>
          <ac:picMkLst>
            <pc:docMk/>
            <pc:sldMk cId="778883926" sldId="2076136264"/>
            <ac:picMk id="7" creationId="{CED40D2C-1C92-0163-83B9-432148EE026E}"/>
          </ac:picMkLst>
        </pc:picChg>
        <pc:picChg chg="add del">
          <ac:chgData name="Vesa Juvonen" userId="c7243be1-99a3-4752-ab2a-0cf698cf8236" providerId="ADAL" clId="{DD941F52-5A16-4E9D-9F8F-84966D6E234B}" dt="2022-06-10T21:28:04.378" v="127" actId="478"/>
          <ac:picMkLst>
            <pc:docMk/>
            <pc:sldMk cId="778883926" sldId="2076136264"/>
            <ac:picMk id="8" creationId="{2D1FB5F5-34A1-ECC0-67D0-3448057A40BF}"/>
          </ac:picMkLst>
        </pc:picChg>
        <pc:picChg chg="add del mod">
          <ac:chgData name="Vesa Juvonen" userId="c7243be1-99a3-4752-ab2a-0cf698cf8236" providerId="ADAL" clId="{DD941F52-5A16-4E9D-9F8F-84966D6E234B}" dt="2022-06-10T21:29:36.660" v="142" actId="478"/>
          <ac:picMkLst>
            <pc:docMk/>
            <pc:sldMk cId="778883926" sldId="2076136264"/>
            <ac:picMk id="10" creationId="{79D56944-69F1-2392-ED04-F82F5FC86F2E}"/>
          </ac:picMkLst>
        </pc:picChg>
        <pc:picChg chg="add mod">
          <ac:chgData name="Vesa Juvonen" userId="c7243be1-99a3-4752-ab2a-0cf698cf8236" providerId="ADAL" clId="{DD941F52-5A16-4E9D-9F8F-84966D6E234B}" dt="2022-06-10T21:29:32.828" v="140" actId="1076"/>
          <ac:picMkLst>
            <pc:docMk/>
            <pc:sldMk cId="778883926" sldId="2076136264"/>
            <ac:picMk id="11" creationId="{AD7C33B6-F272-F87E-2A6F-300B89A5CE84}"/>
          </ac:picMkLst>
        </pc:picChg>
        <pc:picChg chg="add mod">
          <ac:chgData name="Vesa Juvonen" userId="c7243be1-99a3-4752-ab2a-0cf698cf8236" providerId="ADAL" clId="{DD941F52-5A16-4E9D-9F8F-84966D6E234B}" dt="2022-06-10T21:30:46.580" v="148" actId="1076"/>
          <ac:picMkLst>
            <pc:docMk/>
            <pc:sldMk cId="778883926" sldId="2076136264"/>
            <ac:picMk id="13" creationId="{03EEB0B7-5899-94EE-93DB-F0D1CAEF076E}"/>
          </ac:picMkLst>
        </pc:picChg>
        <pc:picChg chg="add mod">
          <ac:chgData name="Vesa Juvonen" userId="c7243be1-99a3-4752-ab2a-0cf698cf8236" providerId="ADAL" clId="{DD941F52-5A16-4E9D-9F8F-84966D6E234B}" dt="2022-06-10T21:28:06.839" v="128" actId="1076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mod">
        <pc:chgData name="Vesa Juvonen" userId="c7243be1-99a3-4752-ab2a-0cf698cf8236" providerId="ADAL" clId="{DD941F52-5A16-4E9D-9F8F-84966D6E234B}" dt="2022-06-10T21:26:51.914" v="97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DD941F52-5A16-4E9D-9F8F-84966D6E234B}" dt="2022-06-10T21:26:51.914" v="97" actId="22"/>
          <ac:spMkLst>
            <pc:docMk/>
            <pc:sldMk cId="4046856784" sldId="2134805599"/>
            <ac:spMk id="2" creationId="{360351D1-3798-DF31-89F8-4EB460D2C16C}"/>
          </ac:spMkLst>
        </pc:spChg>
      </pc:sldChg>
      <pc:sldChg chg="addSp mod addCm">
        <pc:chgData name="Vesa Juvonen" userId="c7243be1-99a3-4752-ab2a-0cf698cf8236" providerId="ADAL" clId="{DD941F52-5A16-4E9D-9F8F-84966D6E234B}" dt="2022-06-10T21:31:17.674" v="150"/>
        <pc:sldMkLst>
          <pc:docMk/>
          <pc:sldMk cId="3194623737" sldId="2145707281"/>
        </pc:sldMkLst>
        <pc:spChg chg="add">
          <ac:chgData name="Vesa Juvonen" userId="c7243be1-99a3-4752-ab2a-0cf698cf8236" providerId="ADAL" clId="{DD941F52-5A16-4E9D-9F8F-84966D6E234B}" dt="2022-06-10T21:30:53.048" v="149" actId="22"/>
          <ac:spMkLst>
            <pc:docMk/>
            <pc:sldMk cId="3194623737" sldId="2145707281"/>
            <ac:spMk id="7" creationId="{F5278422-A443-5C76-6461-01E8FBD13D3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Surbhi Gupta" userId="4cd92b39-496c-4ea1-b8de-864f8b027b89" providerId="ADAL" clId="{0B059351-2277-41DF-A7EF-E1194D8CCB03}"/>
    <pc:docChg chg="undo custSel addSld delSld modSld sldOrd modSection">
      <pc:chgData name="Surbhi Gupta" userId="4cd92b39-496c-4ea1-b8de-864f8b027b89" providerId="ADAL" clId="{0B059351-2277-41DF-A7EF-E1194D8CCB03}" dt="2022-06-07T14:25:40.636" v="369" actId="20577"/>
      <pc:docMkLst>
        <pc:docMk/>
      </pc:docMkLst>
      <pc:sldChg chg="del">
        <pc:chgData name="Surbhi Gupta" userId="4cd92b39-496c-4ea1-b8de-864f8b027b89" providerId="ADAL" clId="{0B059351-2277-41DF-A7EF-E1194D8CCB03}" dt="2022-06-07T12:54:20.782" v="3" actId="47"/>
        <pc:sldMkLst>
          <pc:docMk/>
          <pc:sldMk cId="1247101359" sldId="2145707276"/>
        </pc:sldMkLst>
      </pc:sldChg>
      <pc:sldChg chg="addSp delSp modSp add mod ord modAnim modNotesTx">
        <pc:chgData name="Surbhi Gupta" userId="4cd92b39-496c-4ea1-b8de-864f8b027b89" providerId="ADAL" clId="{0B059351-2277-41DF-A7EF-E1194D8CCB03}" dt="2022-06-07T14:25:40.636" v="369" actId="20577"/>
        <pc:sldMkLst>
          <pc:docMk/>
          <pc:sldMk cId="3194623737" sldId="2145707281"/>
        </pc:sldMkLst>
        <pc:spChg chg="del">
          <ac:chgData name="Surbhi Gupta" userId="4cd92b39-496c-4ea1-b8de-864f8b027b89" providerId="ADAL" clId="{0B059351-2277-41DF-A7EF-E1194D8CCB03}" dt="2022-06-07T13:36:53.198" v="92" actId="478"/>
          <ac:spMkLst>
            <pc:docMk/>
            <pc:sldMk cId="3194623737" sldId="2145707281"/>
            <ac:spMk id="25" creationId="{D726DBCA-49A8-EE0F-A97A-58D6B36DCD12}"/>
          </ac:spMkLst>
        </pc:spChg>
        <pc:spChg chg="del">
          <ac:chgData name="Surbhi Gupta" userId="4cd92b39-496c-4ea1-b8de-864f8b027b89" providerId="ADAL" clId="{0B059351-2277-41DF-A7EF-E1194D8CCB03}" dt="2022-06-07T13:36:52.488" v="91" actId="478"/>
          <ac:spMkLst>
            <pc:docMk/>
            <pc:sldMk cId="3194623737" sldId="2145707281"/>
            <ac:spMk id="27" creationId="{69D4ED63-A692-8B11-F787-7A5C2F238C35}"/>
          </ac:spMkLst>
        </pc:spChg>
        <pc:spChg chg="mod">
          <ac:chgData name="Surbhi Gupta" userId="4cd92b39-496c-4ea1-b8de-864f8b027b89" providerId="ADAL" clId="{0B059351-2277-41DF-A7EF-E1194D8CCB03}" dt="2022-06-07T13:32:40.301" v="31" actId="20577"/>
          <ac:spMkLst>
            <pc:docMk/>
            <pc:sldMk cId="3194623737" sldId="2145707281"/>
            <ac:spMk id="33" creationId="{94DB5CBE-95AD-4FC6-8C7B-739B6EB97627}"/>
          </ac:spMkLst>
        </pc:spChg>
        <pc:spChg chg="mod ord">
          <ac:chgData name="Surbhi Gupta" userId="4cd92b39-496c-4ea1-b8de-864f8b027b89" providerId="ADAL" clId="{0B059351-2277-41DF-A7EF-E1194D8CCB03}" dt="2022-06-07T13:55:25.673" v="106" actId="1076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Surbhi Gupta" userId="4cd92b39-496c-4ea1-b8de-864f8b027b89" providerId="ADAL" clId="{0B059351-2277-41DF-A7EF-E1194D8CCB03}" dt="2022-06-07T13:36:31.113" v="89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4cd92b39-496c-4ea1-b8de-864f8b027b89" providerId="ADAL" clId="{0B059351-2277-41DF-A7EF-E1194D8CCB03}" dt="2022-06-07T13:36:49.916" v="90" actId="478"/>
          <ac:picMkLst>
            <pc:docMk/>
            <pc:sldMk cId="3194623737" sldId="2145707281"/>
            <ac:picMk id="7" creationId="{40395639-6ED4-C51A-253C-9B83FC25668C}"/>
          </ac:picMkLst>
        </pc:picChg>
        <pc:picChg chg="add mod ord">
          <ac:chgData name="Surbhi Gupta" userId="4cd92b39-496c-4ea1-b8de-864f8b027b89" providerId="ADAL" clId="{0B059351-2277-41DF-A7EF-E1194D8CCB03}" dt="2022-06-07T13:55:21.599" v="105" actId="166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David Warner" userId="S::davidwarner@microsoft.com::51ffa14d-fdfd-4571-a787-ad4b3bb92711" providerId="AD" clId="Web-{69AEF539-35CF-440B-A0F1-FF23F5D541E9}"/>
    <pc:docChg chg="modSld">
      <pc:chgData name="David Warner" userId="S::davidwarner@microsoft.com::51ffa14d-fdfd-4571-a787-ad4b3bb92711" providerId="AD" clId="Web-{69AEF539-35CF-440B-A0F1-FF23F5D541E9}" dt="2022-06-27T22:29:58.201" v="12" actId="1076"/>
      <pc:docMkLst>
        <pc:docMk/>
      </pc:docMkLst>
      <pc:sldChg chg="delSp modSp">
        <pc:chgData name="David Warner" userId="S::davidwarner@microsoft.com::51ffa14d-fdfd-4571-a787-ad4b3bb92711" providerId="AD" clId="Web-{69AEF539-35CF-440B-A0F1-FF23F5D541E9}" dt="2022-06-27T22:29:58.201" v="12" actId="1076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69AEF539-35CF-440B-A0F1-FF23F5D541E9}" dt="2022-06-27T22:29:58.201" v="12" actId="1076"/>
          <ac:spMkLst>
            <pc:docMk/>
            <pc:sldMk cId="1812315545" sldId="2134805597"/>
            <ac:spMk id="3" creationId="{199801F9-7321-176F-D996-8B1F9B2F6CBC}"/>
          </ac:spMkLst>
        </pc:spChg>
        <pc:spChg chg="del">
          <ac:chgData name="David Warner" userId="S::davidwarner@microsoft.com::51ffa14d-fdfd-4571-a787-ad4b3bb92711" providerId="AD" clId="Web-{69AEF539-35CF-440B-A0F1-FF23F5D541E9}" dt="2022-06-27T22:29:42.575" v="0"/>
          <ac:spMkLst>
            <pc:docMk/>
            <pc:sldMk cId="1812315545" sldId="2134805597"/>
            <ac:spMk id="5" creationId="{4C6387B6-5344-BC32-C395-B0A04FB47B3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Wajeed Shaikh" userId="943a82b8-fdb9-4dbf-aa6c-31e37bb9aed6" providerId="ADAL" clId="{F5F9E648-DD35-4AE7-BF88-3F0E7F574409}"/>
    <pc:docChg chg="undo custSel modSld">
      <pc:chgData name="Wajeed Shaikh" userId="943a82b8-fdb9-4dbf-aa6c-31e37bb9aed6" providerId="ADAL" clId="{F5F9E648-DD35-4AE7-BF88-3F0E7F574409}" dt="2022-05-31T11:23:44.401" v="942" actId="6549"/>
      <pc:docMkLst>
        <pc:docMk/>
      </pc:docMkLst>
      <pc:sldChg chg="addSp modSp mod modNotesTx">
        <pc:chgData name="Wajeed Shaikh" userId="943a82b8-fdb9-4dbf-aa6c-31e37bb9aed6" providerId="ADAL" clId="{F5F9E648-DD35-4AE7-BF88-3F0E7F574409}" dt="2022-05-31T11:23:44.401" v="942" actId="6549"/>
        <pc:sldMkLst>
          <pc:docMk/>
          <pc:sldMk cId="1247101359" sldId="2145707276"/>
        </pc:sldMkLst>
        <pc:spChg chg="add mod">
          <ac:chgData name="Wajeed Shaikh" userId="943a82b8-fdb9-4dbf-aa6c-31e37bb9aed6" providerId="ADAL" clId="{F5F9E648-DD35-4AE7-BF88-3F0E7F574409}" dt="2022-05-31T11:15:26.406" v="517" actId="6549"/>
          <ac:spMkLst>
            <pc:docMk/>
            <pc:sldMk cId="1247101359" sldId="2145707276"/>
            <ac:spMk id="40" creationId="{B7C19D74-2CF1-3DAE-826F-C06A033F58FB}"/>
          </ac:spMkLst>
        </pc:spChg>
        <pc:picChg chg="add mod">
          <ac:chgData name="Wajeed Shaikh" userId="943a82b8-fdb9-4dbf-aa6c-31e37bb9aed6" providerId="ADAL" clId="{F5F9E648-DD35-4AE7-BF88-3F0E7F574409}" dt="2022-05-31T11:14:37.399" v="493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3:26:10.548" v="218" actId="1076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4-28T10:07:35.078" v="14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3:26:10.548" v="21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David Warner" userId="51ffa14d-fdfd-4571-a787-ad4b3bb92711" providerId="ADAL" clId="{0BDE7311-823E-44EF-B9E8-143776C4D838}"/>
    <pc:docChg chg="modSld">
      <pc:chgData name="David Warner" userId="51ffa14d-fdfd-4571-a787-ad4b3bb92711" providerId="ADAL" clId="{0BDE7311-823E-44EF-B9E8-143776C4D838}" dt="2022-06-28T14:21:56.408" v="1" actId="1076"/>
      <pc:docMkLst>
        <pc:docMk/>
      </pc:docMkLst>
      <pc:sldChg chg="modSp mod">
        <pc:chgData name="David Warner" userId="51ffa14d-fdfd-4571-a787-ad4b3bb92711" providerId="ADAL" clId="{0BDE7311-823E-44EF-B9E8-143776C4D838}" dt="2022-06-28T14:21:56.408" v="1" actId="1076"/>
        <pc:sldMkLst>
          <pc:docMk/>
          <pc:sldMk cId="1812315545" sldId="2134805597"/>
        </pc:sldMkLst>
        <pc:spChg chg="mod">
          <ac:chgData name="David Warner" userId="51ffa14d-fdfd-4571-a787-ad4b3bb92711" providerId="ADAL" clId="{0BDE7311-823E-44EF-B9E8-143776C4D838}" dt="2022-06-28T14:21:56.408" v="1" actId="1076"/>
          <ac:spMkLst>
            <pc:docMk/>
            <pc:sldMk cId="1812315545" sldId="2134805597"/>
            <ac:spMk id="3" creationId="{199801F9-7321-176F-D996-8B1F9B2F6CBC}"/>
          </ac:spMkLst>
        </pc:spChg>
      </pc:sldChg>
    </pc:docChg>
  </pc:docChgLst>
  <pc:docChgLst>
    <pc:chgData name="David Warner" userId="S::davidwarner@microsoft.com::51ffa14d-fdfd-4571-a787-ad4b3bb92711" providerId="AD" clId="Web-{222F98BD-81DC-4A5D-A757-6C4DFBFC8E7D}"/>
    <pc:docChg chg="modSld">
      <pc:chgData name="David Warner" userId="S::davidwarner@microsoft.com::51ffa14d-fdfd-4571-a787-ad4b3bb92711" providerId="AD" clId="Web-{222F98BD-81DC-4A5D-A757-6C4DFBFC8E7D}" dt="2022-05-16T15:20:36.991" v="37" actId="20577"/>
      <pc:docMkLst>
        <pc:docMk/>
      </pc:docMkLst>
      <pc:sldChg chg="addSp delSp modSp">
        <pc:chgData name="David Warner" userId="S::davidwarner@microsoft.com::51ffa14d-fdfd-4571-a787-ad4b3bb92711" providerId="AD" clId="Web-{222F98BD-81DC-4A5D-A757-6C4DFBFC8E7D}" dt="2022-05-16T15:20:36.991" v="37" actId="20577"/>
        <pc:sldMkLst>
          <pc:docMk/>
          <pc:sldMk cId="1812315545" sldId="2134805597"/>
        </pc:sldMkLst>
        <pc:spChg chg="del mod">
          <ac:chgData name="David Warner" userId="S::davidwarner@microsoft.com::51ffa14d-fdfd-4571-a787-ad4b3bb92711" providerId="AD" clId="Web-{222F98BD-81DC-4A5D-A757-6C4DFBFC8E7D}" dt="2022-05-16T15:20:29.913" v="31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222F98BD-81DC-4A5D-A757-6C4DFBFC8E7D}" dt="2022-05-16T15:20:36.991" v="37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warner@microsoft.com::51ffa14d-fdfd-4571-a787-ad4b3bb92711" providerId="AD" clId="Web-{222F98BD-81DC-4A5D-A757-6C4DFBFC8E7D}" dt="2022-05-16T15:19:31.223" v="11"/>
          <ac:picMkLst>
            <pc:docMk/>
            <pc:sldMk cId="1812315545" sldId="2134805597"/>
            <ac:picMk id="2" creationId="{FC60F5A1-39AF-6BC5-71E3-8175A500900B}"/>
          </ac:picMkLst>
        </pc:picChg>
        <pc:picChg chg="del">
          <ac:chgData name="David Warner" userId="S::davidwarner@microsoft.com::51ffa14d-fdfd-4571-a787-ad4b3bb92711" providerId="AD" clId="Web-{222F98BD-81DC-4A5D-A757-6C4DFBFC8E7D}" dt="2022-05-16T15:19:10.45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Surbhi Gupta" userId="S::surbhigupta@microsoft.com::4cd92b39-496c-4ea1-b8de-864f8b027b89" providerId="AD" clId="Web-{91E3370D-3FBC-4726-8B02-4DFD2595ED53}"/>
    <pc:docChg chg="modSld">
      <pc:chgData name="Surbhi Gupta" userId="S::surbhigupta@microsoft.com::4cd92b39-496c-4ea1-b8de-864f8b027b89" providerId="AD" clId="Web-{91E3370D-3FBC-4726-8B02-4DFD2595ED53}" dt="2022-05-10T12:05:38.990" v="8" actId="20577"/>
      <pc:docMkLst>
        <pc:docMk/>
      </pc:docMkLst>
      <pc:sldChg chg="addSp modSp">
        <pc:chgData name="Surbhi Gupta" userId="S::surbhigupta@microsoft.com::4cd92b39-496c-4ea1-b8de-864f8b027b89" providerId="AD" clId="Web-{91E3370D-3FBC-4726-8B02-4DFD2595ED53}" dt="2022-05-10T12:05:38.990" v="8" actId="20577"/>
        <pc:sldMkLst>
          <pc:docMk/>
          <pc:sldMk cId="1247101359" sldId="2145707276"/>
        </pc:sldMkLst>
        <pc:spChg chg="add mod">
          <ac:chgData name="Surbhi Gupta" userId="S::surbhigupta@microsoft.com::4cd92b39-496c-4ea1-b8de-864f8b027b89" providerId="AD" clId="Web-{91E3370D-3FBC-4726-8B02-4DFD2595ED53}" dt="2022-05-10T12:04:45.645" v="3" actId="20577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S::surbhigupta@microsoft.com::4cd92b39-496c-4ea1-b8de-864f8b027b89" providerId="AD" clId="Web-{91E3370D-3FBC-4726-8B02-4DFD2595ED53}" dt="2022-05-10T12:05:38.990" v="8" actId="20577"/>
          <ac:spMkLst>
            <pc:docMk/>
            <pc:sldMk cId="1247101359" sldId="2145707276"/>
            <ac:spMk id="73" creationId="{1F207C2B-FC32-45FD-8665-FEC0532C2A3E}"/>
          </ac:spMkLst>
        </pc:sp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Brian Jackett" userId="e2c557f4-fffa-4012-a1e1-e15087bfdbac" providerId="ADAL" clId="{00D4C042-839C-4E85-BB1A-07A2E7BBE791}"/>
    <pc:docChg chg="modSld">
      <pc:chgData name="Brian Jackett" userId="e2c557f4-fffa-4012-a1e1-e15087bfdbac" providerId="ADAL" clId="{00D4C042-839C-4E85-BB1A-07A2E7BBE791}" dt="2022-06-21T13:59:07.129" v="1" actId="20577"/>
      <pc:docMkLst>
        <pc:docMk/>
      </pc:docMkLst>
      <pc:sldChg chg="modSp mod">
        <pc:chgData name="Brian Jackett" userId="e2c557f4-fffa-4012-a1e1-e15087bfdbac" providerId="ADAL" clId="{00D4C042-839C-4E85-BB1A-07A2E7BBE791}" dt="2022-06-21T13:59:07.129" v="1" actId="20577"/>
        <pc:sldMkLst>
          <pc:docMk/>
          <pc:sldMk cId="10702720" sldId="2079"/>
        </pc:sldMkLst>
        <pc:spChg chg="mod">
          <ac:chgData name="Brian Jackett" userId="e2c557f4-fffa-4012-a1e1-e15087bfdbac" providerId="ADAL" clId="{00D4C042-839C-4E85-BB1A-07A2E7BBE791}" dt="2022-06-21T13:59:07.129" v="1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00D4C042-839C-4E85-BB1A-07A2E7BBE791}" dt="2022-06-21T13:58:58.992" v="0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00D4C042-839C-4E85-BB1A-07A2E7BBE791}" dt="2022-06-21T13:58:58.992" v="0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Wajeed Shaikh" userId="943a82b8-fdb9-4dbf-aa6c-31e37bb9aed6" providerId="ADAL" clId="{545E5673-897C-4C15-BBD0-F32E5AB990D4}"/>
    <pc:docChg chg="custSel modSld sldOrd">
      <pc:chgData name="Wajeed Shaikh" userId="943a82b8-fdb9-4dbf-aa6c-31e37bb9aed6" providerId="ADAL" clId="{545E5673-897C-4C15-BBD0-F32E5AB990D4}" dt="2022-05-10T12:02:10.040" v="408" actId="478"/>
      <pc:docMkLst>
        <pc:docMk/>
      </pc:docMkLst>
      <pc:sldChg chg="ord">
        <pc:chgData name="Wajeed Shaikh" userId="943a82b8-fdb9-4dbf-aa6c-31e37bb9aed6" providerId="ADAL" clId="{545E5673-897C-4C15-BBD0-F32E5AB990D4}" dt="2022-05-10T10:02:28.090" v="0" actId="20578"/>
        <pc:sldMkLst>
          <pc:docMk/>
          <pc:sldMk cId="2775546260" sldId="2134805600"/>
        </pc:sldMkLst>
      </pc:sldChg>
      <pc:sldChg chg="addSp delSp modSp mod addCm modNotesTx">
        <pc:chgData name="Wajeed Shaikh" userId="943a82b8-fdb9-4dbf-aa6c-31e37bb9aed6" providerId="ADAL" clId="{545E5673-897C-4C15-BBD0-F32E5AB990D4}" dt="2022-05-10T12:02:10.040" v="408" actId="478"/>
        <pc:sldMkLst>
          <pc:docMk/>
          <pc:sldMk cId="1247101359" sldId="2145707276"/>
        </pc:sldMkLst>
        <pc:spChg chg="del">
          <ac:chgData name="Wajeed Shaikh" userId="943a82b8-fdb9-4dbf-aa6c-31e37bb9aed6" providerId="ADAL" clId="{545E5673-897C-4C15-BBD0-F32E5AB990D4}" dt="2022-05-10T12:02:10.040" v="408" actId="478"/>
          <ac:spMkLst>
            <pc:docMk/>
            <pc:sldMk cId="1247101359" sldId="2145707276"/>
            <ac:spMk id="4" creationId="{E37A97C5-9583-F28E-6BE8-530F067E3923}"/>
          </ac:spMkLst>
        </pc:spChg>
        <pc:spChg chg="add mod">
          <ac:chgData name="Wajeed Shaikh" userId="943a82b8-fdb9-4dbf-aa6c-31e37bb9aed6" providerId="ADAL" clId="{545E5673-897C-4C15-BBD0-F32E5AB990D4}" dt="2022-05-10T11:56:55.203" v="117" actId="14100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545E5673-897C-4C15-BBD0-F32E5AB990D4}" dt="2022-05-10T11:50:30.221" v="11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545E5673-897C-4C15-BBD0-F32E5AB990D4}" dt="2022-05-10T11:57:24.418" v="118" actId="255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545E5673-897C-4C15-BBD0-F32E5AB990D4}" dt="2022-05-10T11:56:43.883" v="115" actId="1037"/>
          <ac:picMkLst>
            <pc:docMk/>
            <pc:sldMk cId="1247101359" sldId="2145707276"/>
            <ac:picMk id="11" creationId="{1E25EC3D-52D4-DBE7-CBA7-E9902055A63A}"/>
          </ac:picMkLst>
        </pc:picChg>
        <pc:picChg chg="del">
          <ac:chgData name="Wajeed Shaikh" userId="943a82b8-fdb9-4dbf-aa6c-31e37bb9aed6" providerId="ADAL" clId="{545E5673-897C-4C15-BBD0-F32E5AB990D4}" dt="2022-05-10T11:50:34" v="12" actId="478"/>
          <ac:picMkLst>
            <pc:docMk/>
            <pc:sldMk cId="1247101359" sldId="2145707276"/>
            <ac:picMk id="14" creationId="{63896CEB-8A4D-872F-8096-E524B8A20D14}"/>
          </ac:picMkLst>
        </pc:picChg>
        <pc:picChg chg="add mod">
          <ac:chgData name="Wajeed Shaikh" userId="943a82b8-fdb9-4dbf-aa6c-31e37bb9aed6" providerId="ADAL" clId="{545E5673-897C-4C15-BBD0-F32E5AB990D4}" dt="2022-05-10T11:56:37.265" v="108" actId="20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Brian Jackett" userId="e2c557f4-fffa-4012-a1e1-e15087bfdbac" providerId="ADAL" clId="{C865F3B5-C869-4A6B-9BFC-08839DD5BFFD}"/>
    <pc:docChg chg="undo redo custSel addSld delSld modSld sldOrd modSection">
      <pc:chgData name="Brian Jackett" userId="e2c557f4-fffa-4012-a1e1-e15087bfdbac" providerId="ADAL" clId="{C865F3B5-C869-4A6B-9BFC-08839DD5BFFD}" dt="2022-05-31T13:58:53.292" v="2542" actId="20577"/>
      <pc:docMkLst>
        <pc:docMk/>
      </pc:docMkLst>
      <pc:sldChg chg="modSp mod">
        <pc:chgData name="Brian Jackett" userId="e2c557f4-fffa-4012-a1e1-e15087bfdbac" providerId="ADAL" clId="{C865F3B5-C869-4A6B-9BFC-08839DD5BFFD}" dt="2022-05-30T22:04:33.989" v="38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C865F3B5-C869-4A6B-9BFC-08839DD5BFFD}" dt="2022-05-30T22:04:33.989" v="38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C865F3B5-C869-4A6B-9BFC-08839DD5BFFD}" dt="2022-05-23T19:41:52.852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C865F3B5-C869-4A6B-9BFC-08839DD5BFFD}" dt="2022-05-23T19:41:52.852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C865F3B5-C869-4A6B-9BFC-08839DD5BFFD}" dt="2022-05-23T19:41:47.019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C865F3B5-C869-4A6B-9BFC-08839DD5BFFD}" dt="2022-05-30T21:56:45.315" v="301" actId="478"/>
        <pc:sldMkLst>
          <pc:docMk/>
          <pc:sldMk cId="10702720" sldId="2079"/>
        </pc:sldMkLst>
        <pc:spChg chg="mod">
          <ac:chgData name="Brian Jackett" userId="e2c557f4-fffa-4012-a1e1-e15087bfdbac" providerId="ADAL" clId="{C865F3B5-C869-4A6B-9BFC-08839DD5BFFD}" dt="2022-05-23T19:51:27.096" v="198" actId="20577"/>
          <ac:spMkLst>
            <pc:docMk/>
            <pc:sldMk cId="10702720" sldId="2079"/>
            <ac:spMk id="8" creationId="{00000000-0000-0000-0000-000000000000}"/>
          </ac:spMkLst>
        </pc:spChg>
        <pc:spChg chg="add del mod">
          <ac:chgData name="Brian Jackett" userId="e2c557f4-fffa-4012-a1e1-e15087bfdbac" providerId="ADAL" clId="{C865F3B5-C869-4A6B-9BFC-08839DD5BFFD}" dt="2022-05-30T21:56:45.315" v="301" actId="478"/>
          <ac:spMkLst>
            <pc:docMk/>
            <pc:sldMk cId="10702720" sldId="2079"/>
            <ac:spMk id="9" creationId="{E0331C91-D1E6-5EE4-F76D-BA90A3DFE77D}"/>
          </ac:spMkLst>
        </pc:spChg>
        <pc:picChg chg="del">
          <ac:chgData name="Brian Jackett" userId="e2c557f4-fffa-4012-a1e1-e15087bfdbac" providerId="ADAL" clId="{C865F3B5-C869-4A6B-9BFC-08839DD5BFFD}" dt="2022-05-23T19:42:06.529" v="20" actId="478"/>
          <ac:picMkLst>
            <pc:docMk/>
            <pc:sldMk cId="10702720" sldId="2079"/>
            <ac:picMk id="2" creationId="{0E99B0C9-8554-DFA4-79BD-23F75A31EE18}"/>
          </ac:picMkLst>
        </pc:picChg>
        <pc:picChg chg="del">
          <ac:chgData name="Brian Jackett" userId="e2c557f4-fffa-4012-a1e1-e15087bfdbac" providerId="ADAL" clId="{C865F3B5-C869-4A6B-9BFC-08839DD5BFFD}" dt="2022-05-23T19:42:06.136" v="19" actId="478"/>
          <ac:picMkLst>
            <pc:docMk/>
            <pc:sldMk cId="10702720" sldId="2079"/>
            <ac:picMk id="4" creationId="{BBA16C88-8BCE-EACC-2FB3-4079170775A8}"/>
          </ac:picMkLst>
        </pc:picChg>
        <pc:picChg chg="add mod">
          <ac:chgData name="Brian Jackett" userId="e2c557f4-fffa-4012-a1e1-e15087bfdbac" providerId="ADAL" clId="{C865F3B5-C869-4A6B-9BFC-08839DD5BFFD}" dt="2022-05-30T21:55:06.192" v="242" actId="1076"/>
          <ac:picMkLst>
            <pc:docMk/>
            <pc:sldMk cId="10702720" sldId="2079"/>
            <ac:picMk id="4" creationId="{EECE4CDC-0D6F-EB83-6C91-12857E85DB26}"/>
          </ac:picMkLst>
        </pc:picChg>
        <pc:picChg chg="add mod">
          <ac:chgData name="Brian Jackett" userId="e2c557f4-fffa-4012-a1e1-e15087bfdbac" providerId="ADAL" clId="{C865F3B5-C869-4A6B-9BFC-08839DD5BFFD}" dt="2022-05-30T21:56:32.079" v="299" actId="1076"/>
          <ac:picMkLst>
            <pc:docMk/>
            <pc:sldMk cId="10702720" sldId="2079"/>
            <ac:picMk id="10" creationId="{C6F1F73E-A912-2211-74EC-C8BF6A137937}"/>
          </ac:picMkLst>
        </pc:picChg>
        <pc:picChg chg="add mod">
          <ac:chgData name="Brian Jackett" userId="e2c557f4-fffa-4012-a1e1-e15087bfdbac" providerId="ADAL" clId="{C865F3B5-C869-4A6B-9BFC-08839DD5BFFD}" dt="2022-05-30T21:56:40.100" v="300" actId="1076"/>
          <ac:picMkLst>
            <pc:docMk/>
            <pc:sldMk cId="10702720" sldId="2079"/>
            <ac:picMk id="12" creationId="{675A5F2F-8CC0-046F-22BB-DD0847944752}"/>
          </ac:picMkLst>
        </pc:picChg>
      </pc:sldChg>
      <pc:sldChg chg="del">
        <pc:chgData name="Brian Jackett" userId="e2c557f4-fffa-4012-a1e1-e15087bfdbac" providerId="ADAL" clId="{C865F3B5-C869-4A6B-9BFC-08839DD5BFFD}" dt="2022-05-23T19:42:18.300" v="22" actId="47"/>
        <pc:sldMkLst>
          <pc:docMk/>
          <pc:sldMk cId="979604221" sldId="11618"/>
        </pc:sldMkLst>
      </pc:sldChg>
      <pc:sldChg chg="addSp delSp modSp mod">
        <pc:chgData name="Brian Jackett" userId="e2c557f4-fffa-4012-a1e1-e15087bfdbac" providerId="ADAL" clId="{C865F3B5-C869-4A6B-9BFC-08839DD5BFFD}" dt="2022-05-30T21:57:14.696" v="316" actId="1076"/>
        <pc:sldMkLst>
          <pc:docMk/>
          <pc:sldMk cId="778883926" sldId="2076136264"/>
        </pc:sldMkLst>
        <pc:spChg chg="add del mod">
          <ac:chgData name="Brian Jackett" userId="e2c557f4-fffa-4012-a1e1-e15087bfdbac" providerId="ADAL" clId="{C865F3B5-C869-4A6B-9BFC-08839DD5BFFD}" dt="2022-05-30T21:56:49.146" v="302" actId="478"/>
          <ac:spMkLst>
            <pc:docMk/>
            <pc:sldMk cId="778883926" sldId="2076136264"/>
            <ac:spMk id="7" creationId="{011911D1-0AF4-9CDA-0612-B118CABAF328}"/>
          </ac:spMkLst>
        </pc:spChg>
        <pc:spChg chg="mod">
          <ac:chgData name="Brian Jackett" userId="e2c557f4-fffa-4012-a1e1-e15087bfdbac" providerId="ADAL" clId="{C865F3B5-C869-4A6B-9BFC-08839DD5BFFD}" dt="2022-05-23T19:52:18.242" v="208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C865F3B5-C869-4A6B-9BFC-08839DD5BFFD}" dt="2022-05-23T19:52:44.019" v="211" actId="478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Brian Jackett" userId="e2c557f4-fffa-4012-a1e1-e15087bfdbac" providerId="ADAL" clId="{C865F3B5-C869-4A6B-9BFC-08839DD5BFFD}" dt="2022-05-30T21:57:14.696" v="316" actId="1076"/>
          <ac:picMkLst>
            <pc:docMk/>
            <pc:sldMk cId="778883926" sldId="2076136264"/>
            <ac:picMk id="3" creationId="{A8970F7F-FC2D-6C6A-5523-8FF9674EB99D}"/>
          </ac:picMkLst>
        </pc:picChg>
        <pc:picChg chg="add mod">
          <ac:chgData name="Brian Jackett" userId="e2c557f4-fffa-4012-a1e1-e15087bfdbac" providerId="ADAL" clId="{C865F3B5-C869-4A6B-9BFC-08839DD5BFFD}" dt="2022-05-30T21:57:12.700" v="315" actId="1076"/>
          <ac:picMkLst>
            <pc:docMk/>
            <pc:sldMk cId="778883926" sldId="2076136264"/>
            <ac:picMk id="5" creationId="{5D52A98A-80FF-A7ED-FC2D-BFDCC65A4F82}"/>
          </ac:picMkLst>
        </pc:picChg>
        <pc:picChg chg="del">
          <ac:chgData name="Brian Jackett" userId="e2c557f4-fffa-4012-a1e1-e15087bfdbac" providerId="ADAL" clId="{C865F3B5-C869-4A6B-9BFC-08839DD5BFFD}" dt="2022-05-23T19:52:42.911" v="209" actId="478"/>
          <ac:picMkLst>
            <pc:docMk/>
            <pc:sldMk cId="778883926" sldId="2076136264"/>
            <ac:picMk id="5" creationId="{BE681916-7C2B-B34E-4D17-98F77D0861E6}"/>
          </ac:picMkLst>
        </pc:picChg>
        <pc:picChg chg="add mod">
          <ac:chgData name="Brian Jackett" userId="e2c557f4-fffa-4012-a1e1-e15087bfdbac" providerId="ADAL" clId="{C865F3B5-C869-4A6B-9BFC-08839DD5BFFD}" dt="2022-05-30T21:57:07.869" v="313" actId="1076"/>
          <ac:picMkLst>
            <pc:docMk/>
            <pc:sldMk cId="778883926" sldId="2076136264"/>
            <ac:picMk id="9" creationId="{63025775-2D5B-AC71-513D-B952CC1C9279}"/>
          </ac:picMkLst>
        </pc:picChg>
        <pc:picChg chg="del">
          <ac:chgData name="Brian Jackett" userId="e2c557f4-fffa-4012-a1e1-e15087bfdbac" providerId="ADAL" clId="{C865F3B5-C869-4A6B-9BFC-08839DD5BFFD}" dt="2022-05-23T19:52:43.496" v="210" actId="478"/>
          <ac:picMkLst>
            <pc:docMk/>
            <pc:sldMk cId="778883926" sldId="2076136264"/>
            <ac:picMk id="10" creationId="{17509671-9A78-0791-2022-B25873EE64D7}"/>
          </ac:picMkLst>
        </pc:picChg>
      </pc:sldChg>
      <pc:sldChg chg="addSp mod">
        <pc:chgData name="Brian Jackett" userId="e2c557f4-fffa-4012-a1e1-e15087bfdbac" providerId="ADAL" clId="{C865F3B5-C869-4A6B-9BFC-08839DD5BFFD}" dt="2022-05-23T19:42:13.968" v="21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C865F3B5-C869-4A6B-9BFC-08839DD5BFFD}" dt="2022-05-23T19:42:13.968" v="21" actId="22"/>
          <ac:spMkLst>
            <pc:docMk/>
            <pc:sldMk cId="1812315545" sldId="2134805597"/>
            <ac:spMk id="4" creationId="{D5126A69-3167-5B96-18C3-4815CD6EF09D}"/>
          </ac:spMkLst>
        </pc:spChg>
      </pc:sldChg>
      <pc:sldChg chg="modSp mod">
        <pc:chgData name="Brian Jackett" userId="e2c557f4-fffa-4012-a1e1-e15087bfdbac" providerId="ADAL" clId="{C865F3B5-C869-4A6B-9BFC-08839DD5BFFD}" dt="2022-05-23T19:53:08.372" v="21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C865F3B5-C869-4A6B-9BFC-08839DD5BFFD}" dt="2022-05-23T19:53:08.372" v="21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Anim modNotesTx">
        <pc:chgData name="Brian Jackett" userId="e2c557f4-fffa-4012-a1e1-e15087bfdbac" providerId="ADAL" clId="{C865F3B5-C869-4A6B-9BFC-08839DD5BFFD}" dt="2022-05-31T13:43:15.183" v="1888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C865F3B5-C869-4A6B-9BFC-08839DD5BFFD}" dt="2022-05-30T21:59:18.623" v="320" actId="478"/>
          <ac:spMkLst>
            <pc:docMk/>
            <pc:sldMk cId="4046856784" sldId="2134805599"/>
            <ac:spMk id="2" creationId="{99B2BE34-E543-2E95-99BA-916735DB4DCD}"/>
          </ac:spMkLst>
        </pc:spChg>
        <pc:picChg chg="del">
          <ac:chgData name="Brian Jackett" userId="e2c557f4-fffa-4012-a1e1-e15087bfdbac" providerId="ADAL" clId="{C865F3B5-C869-4A6B-9BFC-08839DD5BFFD}" dt="2022-05-23T19:52:58.553" v="212" actId="478"/>
          <ac:picMkLst>
            <pc:docMk/>
            <pc:sldMk cId="4046856784" sldId="2134805599"/>
            <ac:picMk id="4" creationId="{2059A8E3-FFBA-E8BE-B76A-61590B7FFD3B}"/>
          </ac:picMkLst>
        </pc:picChg>
        <pc:picChg chg="add mod">
          <ac:chgData name="Brian Jackett" userId="e2c557f4-fffa-4012-a1e1-e15087bfdbac" providerId="ADAL" clId="{C865F3B5-C869-4A6B-9BFC-08839DD5BFFD}" dt="2022-05-30T21:59:41.747" v="327" actId="14100"/>
          <ac:picMkLst>
            <pc:docMk/>
            <pc:sldMk cId="4046856784" sldId="2134805599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0T21:59:45.622" v="341" actId="1037"/>
          <ac:picMkLst>
            <pc:docMk/>
            <pc:sldMk cId="4046856784" sldId="2134805599"/>
            <ac:picMk id="6" creationId="{37064E2E-6888-4D1F-B731-7843CAF8ADA0}"/>
          </ac:picMkLst>
        </pc:picChg>
        <pc:picChg chg="del">
          <ac:chgData name="Brian Jackett" userId="e2c557f4-fffa-4012-a1e1-e15087bfdbac" providerId="ADAL" clId="{C865F3B5-C869-4A6B-9BFC-08839DD5BFFD}" dt="2022-05-23T19:52:59.154" v="213" actId="478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del">
        <pc:chgData name="Brian Jackett" userId="e2c557f4-fffa-4012-a1e1-e15087bfdbac" providerId="ADAL" clId="{C865F3B5-C869-4A6B-9BFC-08839DD5BFFD}" dt="2022-05-23T19:42:39.821" v="26" actId="47"/>
        <pc:sldMkLst>
          <pc:docMk/>
          <pc:sldMk cId="456320588" sldId="2145707281"/>
        </pc:sldMkLst>
      </pc:sldChg>
      <pc:sldChg chg="addSp delSp modSp add mod addAnim delAnim modAnim modNotesTx">
        <pc:chgData name="Brian Jackett" userId="e2c557f4-fffa-4012-a1e1-e15087bfdbac" providerId="ADAL" clId="{C865F3B5-C869-4A6B-9BFC-08839DD5BFFD}" dt="2022-05-31T13:58:53.292" v="2542" actId="20577"/>
        <pc:sldMkLst>
          <pc:docMk/>
          <pc:sldMk cId="1985673936" sldId="2145707281"/>
        </pc:sldMkLst>
        <pc:picChg chg="add mod">
          <ac:chgData name="Brian Jackett" userId="e2c557f4-fffa-4012-a1e1-e15087bfdbac" providerId="ADAL" clId="{C865F3B5-C869-4A6B-9BFC-08839DD5BFFD}" dt="2022-05-31T13:42:27.496" v="1878" actId="1076"/>
          <ac:picMkLst>
            <pc:docMk/>
            <pc:sldMk cId="1985673936" sldId="2145707281"/>
            <ac:picMk id="3" creationId="{A4335D25-6866-516C-545F-BB70DB804A97}"/>
          </ac:picMkLst>
        </pc:picChg>
        <pc:picChg chg="del">
          <ac:chgData name="Brian Jackett" userId="e2c557f4-fffa-4012-a1e1-e15087bfdbac" providerId="ADAL" clId="{C865F3B5-C869-4A6B-9BFC-08839DD5BFFD}" dt="2022-05-30T22:00:18.674" v="343" actId="478"/>
          <ac:picMkLst>
            <pc:docMk/>
            <pc:sldMk cId="1985673936" sldId="2145707281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1T13:42:18.574" v="1876" actId="1076"/>
          <ac:picMkLst>
            <pc:docMk/>
            <pc:sldMk cId="1985673936" sldId="2145707281"/>
            <ac:picMk id="4" creationId="{EEF7CA7B-F07A-41C0-3D17-FBEEDA20AAC0}"/>
          </ac:picMkLst>
        </pc:picChg>
        <pc:picChg chg="del">
          <ac:chgData name="Brian Jackett" userId="e2c557f4-fffa-4012-a1e1-e15087bfdbac" providerId="ADAL" clId="{C865F3B5-C869-4A6B-9BFC-08839DD5BFFD}" dt="2022-05-30T22:00:20.205" v="344" actId="478"/>
          <ac:picMkLst>
            <pc:docMk/>
            <pc:sldMk cId="1985673936" sldId="2145707281"/>
            <ac:picMk id="6" creationId="{37064E2E-6888-4D1F-B731-7843CAF8ADA0}"/>
          </ac:picMkLst>
        </pc:picChg>
        <pc:picChg chg="add mod modCrop">
          <ac:chgData name="Brian Jackett" userId="e2c557f4-fffa-4012-a1e1-e15087bfdbac" providerId="ADAL" clId="{C865F3B5-C869-4A6B-9BFC-08839DD5BFFD}" dt="2022-05-30T22:03:13.010" v="373" actId="1076"/>
          <ac:picMkLst>
            <pc:docMk/>
            <pc:sldMk cId="1985673936" sldId="2145707281"/>
            <ac:picMk id="7" creationId="{3491970F-F80F-11AA-5BBA-2211646BE767}"/>
          </ac:picMkLst>
        </pc:picChg>
        <pc:picChg chg="add del mod">
          <ac:chgData name="Brian Jackett" userId="e2c557f4-fffa-4012-a1e1-e15087bfdbac" providerId="ADAL" clId="{C865F3B5-C869-4A6B-9BFC-08839DD5BFFD}" dt="2022-05-31T13:41:58.327" v="1869"/>
          <ac:picMkLst>
            <pc:docMk/>
            <pc:sldMk cId="1985673936" sldId="2145707281"/>
            <ac:picMk id="9" creationId="{3A1094C4-56CE-7161-59EE-9560162779EE}"/>
          </ac:picMkLst>
        </pc:picChg>
        <pc:picChg chg="add del mod">
          <ac:chgData name="Brian Jackett" userId="e2c557f4-fffa-4012-a1e1-e15087bfdbac" providerId="ADAL" clId="{C865F3B5-C869-4A6B-9BFC-08839DD5BFFD}" dt="2022-05-30T22:01:49.108" v="355" actId="478"/>
          <ac:picMkLst>
            <pc:docMk/>
            <pc:sldMk cId="1985673936" sldId="2145707281"/>
            <ac:picMk id="9" creationId="{6FAEB91F-B205-A517-2D6D-FDEFA9395166}"/>
          </ac:picMkLst>
        </pc:picChg>
        <pc:picChg chg="add mod modCrop">
          <ac:chgData name="Brian Jackett" userId="e2c557f4-fffa-4012-a1e1-e15087bfdbac" providerId="ADAL" clId="{C865F3B5-C869-4A6B-9BFC-08839DD5BFFD}" dt="2022-05-30T22:03:16.782" v="374" actId="1076"/>
          <ac:picMkLst>
            <pc:docMk/>
            <pc:sldMk cId="1985673936" sldId="2145707281"/>
            <ac:picMk id="11" creationId="{729D2BE0-8615-EF1F-24C6-F44F43EF3763}"/>
          </ac:picMkLst>
        </pc:picChg>
        <pc:picChg chg="add mod">
          <ac:chgData name="Brian Jackett" userId="e2c557f4-fffa-4012-a1e1-e15087bfdbac" providerId="ADAL" clId="{C865F3B5-C869-4A6B-9BFC-08839DD5BFFD}" dt="2022-05-31T13:42:31.861" v="1879" actId="1076"/>
          <ac:picMkLst>
            <pc:docMk/>
            <pc:sldMk cId="1985673936" sldId="2145707281"/>
            <ac:picMk id="15" creationId="{09DE624C-56F4-5458-2998-3638A75F65DA}"/>
          </ac:picMkLst>
        </pc:picChg>
      </pc:sldChg>
      <pc:sldChg chg="modSp add mod ord">
        <pc:chgData name="Brian Jackett" userId="e2c557f4-fffa-4012-a1e1-e15087bfdbac" providerId="ADAL" clId="{C865F3B5-C869-4A6B-9BFC-08839DD5BFFD}" dt="2022-05-30T22:09:59.151" v="593" actId="20577"/>
        <pc:sldMkLst>
          <pc:docMk/>
          <pc:sldMk cId="898779474" sldId="2145707282"/>
        </pc:sldMkLst>
        <pc:spChg chg="mod">
          <ac:chgData name="Brian Jackett" userId="e2c557f4-fffa-4012-a1e1-e15087bfdbac" providerId="ADAL" clId="{C865F3B5-C869-4A6B-9BFC-08839DD5BFFD}" dt="2022-05-30T22:05:04.720" v="411" actId="20577"/>
          <ac:spMkLst>
            <pc:docMk/>
            <pc:sldMk cId="898779474" sldId="2145707282"/>
            <ac:spMk id="6" creationId="{D8732A70-E431-40CE-AE82-955A41715423}"/>
          </ac:spMkLst>
        </pc:spChg>
        <pc:spChg chg="mod">
          <ac:chgData name="Brian Jackett" userId="e2c557f4-fffa-4012-a1e1-e15087bfdbac" providerId="ADAL" clId="{C865F3B5-C869-4A6B-9BFC-08839DD5BFFD}" dt="2022-05-30T22:09:59.151" v="593" actId="20577"/>
          <ac:spMkLst>
            <pc:docMk/>
            <pc:sldMk cId="898779474" sldId="2145707282"/>
            <ac:spMk id="7" creationId="{6F939F32-4E37-4CA3-B710-00610E5E59D3}"/>
          </ac:spMkLst>
        </pc:spChg>
      </pc:sldChg>
      <pc:sldChg chg="del">
        <pc:chgData name="Brian Jackett" userId="e2c557f4-fffa-4012-a1e1-e15087bfdbac" providerId="ADAL" clId="{C865F3B5-C869-4A6B-9BFC-08839DD5BFFD}" dt="2022-05-23T19:42:26.937" v="23" actId="47"/>
        <pc:sldMkLst>
          <pc:docMk/>
          <pc:sldMk cId="2654185869" sldId="2145707282"/>
        </pc:sldMkLst>
      </pc:sldChg>
      <pc:sldChg chg="modSp mod">
        <pc:chgData name="Brian Jackett" userId="e2c557f4-fffa-4012-a1e1-e15087bfdbac" providerId="ADAL" clId="{C865F3B5-C869-4A6B-9BFC-08839DD5BFFD}" dt="2022-05-31T12:46:59.900" v="601" actId="20577"/>
        <pc:sldMkLst>
          <pc:docMk/>
          <pc:sldMk cId="3800984617" sldId="2145707286"/>
        </pc:sldMkLst>
        <pc:spChg chg="mod">
          <ac:chgData name="Brian Jackett" userId="e2c557f4-fffa-4012-a1e1-e15087bfdbac" providerId="ADAL" clId="{C865F3B5-C869-4A6B-9BFC-08839DD5BFFD}" dt="2022-05-31T12:46:59.900" v="601" actId="20577"/>
          <ac:spMkLst>
            <pc:docMk/>
            <pc:sldMk cId="3800984617" sldId="2145707286"/>
            <ac:spMk id="4" creationId="{95293D96-AF7D-3690-7A15-D8E3FA0D21C7}"/>
          </ac:spMkLst>
        </pc:spChg>
      </pc:sldChg>
      <pc:sldMasterChg chg="delSldLayout">
        <pc:chgData name="Brian Jackett" userId="e2c557f4-fffa-4012-a1e1-e15087bfdbac" providerId="ADAL" clId="{C865F3B5-C869-4A6B-9BFC-08839DD5BFFD}" dt="2022-05-23T19:42:26.937" v="23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C865F3B5-C869-4A6B-9BFC-08839DD5BFFD}" dt="2022-05-23T19:42:26.937" v="23" actId="47"/>
          <pc:sldLayoutMkLst>
            <pc:docMk/>
            <pc:sldMasterMk cId="3588427678" sldId="2147484229"/>
            <pc:sldLayoutMk cId="1389490201" sldId="2147484652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David Warner" userId="51ffa14d-fdfd-4571-a787-ad4b3bb92711" providerId="ADAL" clId="{8CF6D6C6-5787-4CC3-901F-26872968ABF0}"/>
    <pc:docChg chg="undo custSel delSld modSld modSection">
      <pc:chgData name="David Warner" userId="51ffa14d-fdfd-4571-a787-ad4b3bb92711" providerId="ADAL" clId="{8CF6D6C6-5787-4CC3-901F-26872968ABF0}" dt="2022-06-06T18:42:25.309" v="42" actId="14826"/>
      <pc:docMkLst>
        <pc:docMk/>
      </pc:docMkLst>
      <pc:sldChg chg="modSp mod">
        <pc:chgData name="David Warner" userId="51ffa14d-fdfd-4571-a787-ad4b3bb92711" providerId="ADAL" clId="{8CF6D6C6-5787-4CC3-901F-26872968ABF0}" dt="2022-06-06T18:33:01.336" v="2" actId="20577"/>
        <pc:sldMkLst>
          <pc:docMk/>
          <pc:sldMk cId="2967945684" sldId="277"/>
        </pc:sldMkLst>
        <pc:spChg chg="mod">
          <ac:chgData name="David Warner" userId="51ffa14d-fdfd-4571-a787-ad4b3bb92711" providerId="ADAL" clId="{8CF6D6C6-5787-4CC3-901F-26872968ABF0}" dt="2022-06-06T18:33:01.336" v="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2295791" sldId="285"/>
        </pc:sldMkLst>
      </pc:sldChg>
      <pc:sldChg chg="modSp mod">
        <pc:chgData name="David Warner" userId="51ffa14d-fdfd-4571-a787-ad4b3bb92711" providerId="ADAL" clId="{8CF6D6C6-5787-4CC3-901F-26872968ABF0}" dt="2022-06-06T18:40:18.937" v="21" actId="14826"/>
        <pc:sldMkLst>
          <pc:docMk/>
          <pc:sldMk cId="10702720" sldId="2079"/>
        </pc:sldMkLst>
        <pc:spChg chg="mod">
          <ac:chgData name="David Warner" userId="51ffa14d-fdfd-4571-a787-ad4b3bb92711" providerId="ADAL" clId="{8CF6D6C6-5787-4CC3-901F-26872968ABF0}" dt="2022-06-06T18:37:29.826" v="18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8CF6D6C6-5787-4CC3-901F-26872968ABF0}" dt="2022-06-06T18:40:05.193" v="19" actId="1482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David Warner" userId="51ffa14d-fdfd-4571-a787-ad4b3bb92711" providerId="ADAL" clId="{8CF6D6C6-5787-4CC3-901F-26872968ABF0}" dt="2022-06-06T18:40:10.376" v="20" actId="14826"/>
          <ac:picMkLst>
            <pc:docMk/>
            <pc:sldMk cId="10702720" sldId="2079"/>
            <ac:picMk id="12" creationId="{675A5F2F-8CC0-046F-22BB-DD0847944752}"/>
          </ac:picMkLst>
        </pc:picChg>
        <pc:picChg chg="mod">
          <ac:chgData name="David Warner" userId="51ffa14d-fdfd-4571-a787-ad4b3bb92711" providerId="ADAL" clId="{8CF6D6C6-5787-4CC3-901F-26872968ABF0}" dt="2022-06-06T18:40:18.937" v="21" actId="14826"/>
          <ac:picMkLst>
            <pc:docMk/>
            <pc:sldMk cId="10702720" sldId="2079"/>
            <ac:picMk id="1026" creationId="{4A28E441-5B7A-DC60-7C47-B593901140C7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179465867" sldId="2083"/>
        </pc:sldMkLst>
      </pc:sldChg>
      <pc:sldChg chg="addSp delSp modSp mod">
        <pc:chgData name="David Warner" userId="51ffa14d-fdfd-4571-a787-ad4b3bb92711" providerId="ADAL" clId="{8CF6D6C6-5787-4CC3-901F-26872968ABF0}" dt="2022-06-06T18:42:25.309" v="42" actId="14826"/>
        <pc:sldMkLst>
          <pc:docMk/>
          <pc:sldMk cId="778883926" sldId="2076136264"/>
        </pc:sldMkLst>
        <pc:spChg chg="mod">
          <ac:chgData name="David Warner" userId="51ffa14d-fdfd-4571-a787-ad4b3bb92711" providerId="ADAL" clId="{8CF6D6C6-5787-4CC3-901F-26872968ABF0}" dt="2022-06-06T18:41:33.426" v="3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51ffa14d-fdfd-4571-a787-ad4b3bb92711" providerId="ADAL" clId="{8CF6D6C6-5787-4CC3-901F-26872968ABF0}" dt="2022-06-06T18:40:47.374" v="28" actId="478"/>
          <ac:picMkLst>
            <pc:docMk/>
            <pc:sldMk cId="778883926" sldId="2076136264"/>
            <ac:picMk id="5" creationId="{5D52A98A-80FF-A7ED-FC2D-BFDCC65A4F82}"/>
          </ac:picMkLst>
        </pc:picChg>
        <pc:picChg chg="mod">
          <ac:chgData name="David Warner" userId="51ffa14d-fdfd-4571-a787-ad4b3bb92711" providerId="ADAL" clId="{8CF6D6C6-5787-4CC3-901F-26872968ABF0}" dt="2022-06-06T18:42:13.401" v="40" actId="14826"/>
          <ac:picMkLst>
            <pc:docMk/>
            <pc:sldMk cId="778883926" sldId="2076136264"/>
            <ac:picMk id="6" creationId="{4BC6C431-E828-7C62-1A3A-3BDF99A541D2}"/>
          </ac:picMkLst>
        </pc:picChg>
        <pc:picChg chg="add mod">
          <ac:chgData name="David Warner" userId="51ffa14d-fdfd-4571-a787-ad4b3bb92711" providerId="ADAL" clId="{8CF6D6C6-5787-4CC3-901F-26872968ABF0}" dt="2022-06-06T18:42:18.845" v="41" actId="14826"/>
          <ac:picMkLst>
            <pc:docMk/>
            <pc:sldMk cId="778883926" sldId="2076136264"/>
            <ac:picMk id="8" creationId="{2D1FB5F5-34A1-ECC0-67D0-3448057A40BF}"/>
          </ac:picMkLst>
        </pc:picChg>
        <pc:picChg chg="del">
          <ac:chgData name="David Warner" userId="51ffa14d-fdfd-4571-a787-ad4b3bb92711" providerId="ADAL" clId="{8CF6D6C6-5787-4CC3-901F-26872968ABF0}" dt="2022-06-06T18:40:46.831" v="27" actId="478"/>
          <ac:picMkLst>
            <pc:docMk/>
            <pc:sldMk cId="778883926" sldId="2076136264"/>
            <ac:picMk id="9" creationId="{63025775-2D5B-AC71-513D-B952CC1C9279}"/>
          </ac:picMkLst>
        </pc:picChg>
        <pc:picChg chg="add mod">
          <ac:chgData name="David Warner" userId="51ffa14d-fdfd-4571-a787-ad4b3bb92711" providerId="ADAL" clId="{8CF6D6C6-5787-4CC3-901F-26872968ABF0}" dt="2022-06-06T18:42:25.309" v="42" actId="14826"/>
          <ac:picMkLst>
            <pc:docMk/>
            <pc:sldMk cId="778883926" sldId="2076136264"/>
            <ac:picMk id="10" creationId="{79D56944-69F1-2392-ED04-F82F5FC86F2E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715633141" sldId="207613835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48113558" sldId="20761383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0997352" sldId="207613836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615005905" sldId="207613836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92828861" sldId="2134805428"/>
        </pc:sldMkLst>
      </pc:sldChg>
      <pc:sldChg chg="modSp mod">
        <pc:chgData name="David Warner" userId="51ffa14d-fdfd-4571-a787-ad4b3bb92711" providerId="ADAL" clId="{8CF6D6C6-5787-4CC3-901F-26872968ABF0}" dt="2022-06-06T18:40:30.378" v="22" actId="20577"/>
        <pc:sldMkLst>
          <pc:docMk/>
          <pc:sldMk cId="1812315545" sldId="2134805597"/>
        </pc:sldMkLst>
        <pc:spChg chg="mod">
          <ac:chgData name="David Warner" userId="51ffa14d-fdfd-4571-a787-ad4b3bb92711" providerId="ADAL" clId="{8CF6D6C6-5787-4CC3-901F-26872968ABF0}" dt="2022-06-06T18:40:30.378" v="22" actId="2057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2832855" sldId="21414115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489973919" sldId="214570728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07722000" sldId="214570728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00984617" sldId="214570728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56655304" sldId="214570728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884097429" sldId="21474701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205408924" sldId="214747066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951763919" sldId="214747122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120346359" sldId="21474712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63947714" sldId="21474712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994944742" sldId="214747124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316662882" sldId="21474712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66967111" sldId="214747126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041166" sldId="214747127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8576791" sldId="214747127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91622702" sldId="214747130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466932652" sldId="21474713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318819710" sldId="214747130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70912398" sldId="21474713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24584108" sldId="214747132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28929969" sldId="214747139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579627334" sldId="21474776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523578856" sldId="214747769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95154840" sldId="21474777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81763014" sldId="214747771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275567" sldId="214747773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27718682" sldId="214747774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84441672" sldId="214747775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73578095" sldId="214747775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28247112" sldId="2147477753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087041533" sldId="214747775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10264565" sldId="214747775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6144415" sldId="214747775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019842251" sldId="2147477757"/>
        </pc:sldMkLst>
      </pc:sldChg>
      <pc:sldMasterChg chg="delSldLayout">
        <pc:chgData name="David Warner" userId="51ffa14d-fdfd-4571-a787-ad4b3bb92711" providerId="ADAL" clId="{8CF6D6C6-5787-4CC3-901F-26872968ABF0}" dt="2022-06-06T18:32:50.197" v="0" actId="47"/>
        <pc:sldMasterMkLst>
          <pc:docMk/>
          <pc:sldMasterMk cId="3588427678" sldId="2147484229"/>
        </pc:sldMasterMkLst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884807791" sldId="2147484652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619837229" sldId="2147484653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880869988" sldId="2147484654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905507651" sldId="2147484655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360821357" sldId="2147484656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2864549600" sldId="2147484657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155143095" sldId="2147484658"/>
          </pc:sldLayoutMkLst>
        </pc:sldLayoutChg>
      </pc:sldMaster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Wajeed Shaikh" userId="943a82b8-fdb9-4dbf-aa6c-31e37bb9aed6" providerId="ADAL" clId="{D5B9E76C-3750-4B41-B4F2-4C7C4C14CA40}"/>
    <pc:docChg chg="custSel modSld">
      <pc:chgData name="Wajeed Shaikh" userId="943a82b8-fdb9-4dbf-aa6c-31e37bb9aed6" providerId="ADAL" clId="{D5B9E76C-3750-4B41-B4F2-4C7C4C14CA40}" dt="2022-05-17T13:22:06.725" v="835" actId="14100"/>
      <pc:docMkLst>
        <pc:docMk/>
      </pc:docMkLst>
      <pc:sldChg chg="addSp delSp modSp mod modNotesTx">
        <pc:chgData name="Wajeed Shaikh" userId="943a82b8-fdb9-4dbf-aa6c-31e37bb9aed6" providerId="ADAL" clId="{D5B9E76C-3750-4B41-B4F2-4C7C4C14CA40}" dt="2022-05-17T13:22:06.725" v="835" actId="14100"/>
        <pc:sldMkLst>
          <pc:docMk/>
          <pc:sldMk cId="1247101359" sldId="2145707276"/>
        </pc:sldMkLst>
        <pc:spChg chg="del mod">
          <ac:chgData name="Wajeed Shaikh" userId="943a82b8-fdb9-4dbf-aa6c-31e37bb9aed6" providerId="ADAL" clId="{D5B9E76C-3750-4B41-B4F2-4C7C4C14CA40}" dt="2022-05-17T12:56:58.995" v="813" actId="478"/>
          <ac:spMkLst>
            <pc:docMk/>
            <pc:sldMk cId="1247101359" sldId="2145707276"/>
            <ac:spMk id="4" creationId="{2D5DF0A0-0324-B8A6-D88A-2EF45BC1E047}"/>
          </ac:spMkLst>
        </pc:spChg>
        <pc:spChg chg="mod">
          <ac:chgData name="Wajeed Shaikh" userId="943a82b8-fdb9-4dbf-aa6c-31e37bb9aed6" providerId="ADAL" clId="{D5B9E76C-3750-4B41-B4F2-4C7C4C14CA40}" dt="2022-05-17T12:53:20.371" v="615" actId="20577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D5B9E76C-3750-4B41-B4F2-4C7C4C14CA40}" dt="2022-05-17T13:21:31.218" v="827" actId="403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Wajeed Shaikh" userId="943a82b8-fdb9-4dbf-aa6c-31e37bb9aed6" providerId="ADAL" clId="{D5B9E76C-3750-4B41-B4F2-4C7C4C14CA40}" dt="2022-05-17T12:57:03.398" v="814" actId="14100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Wajeed Shaikh" userId="943a82b8-fdb9-4dbf-aa6c-31e37bb9aed6" providerId="ADAL" clId="{D5B9E76C-3750-4B41-B4F2-4C7C4C14CA40}" dt="2022-05-17T13:21:55.671" v="831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5B9E76C-3750-4B41-B4F2-4C7C4C14CA40}" dt="2022-05-17T13:22:06.725" v="835" actId="14100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Wajeed Shaikh" userId="943a82b8-fdb9-4dbf-aa6c-31e37bb9aed6" providerId="ADAL" clId="{D5B9E76C-3750-4B41-B4F2-4C7C4C14CA40}" dt="2022-05-17T12:16:44.492" v="0" actId="478"/>
          <ac:picMkLst>
            <pc:docMk/>
            <pc:sldMk cId="1247101359" sldId="2145707276"/>
            <ac:picMk id="11" creationId="{1E25EC3D-52D4-DBE7-CBA7-E9902055A63A}"/>
          </ac:picMkLst>
        </pc:picChg>
        <pc:picChg chg="del mod">
          <ac:chgData name="Wajeed Shaikh" userId="943a82b8-fdb9-4dbf-aa6c-31e37bb9aed6" providerId="ADAL" clId="{D5B9E76C-3750-4B41-B4F2-4C7C4C14CA40}" dt="2022-05-17T12:17:42.386" v="23" actId="47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Vesa Juvonen" userId="c7243be1-99a3-4752-ab2a-0cf698cf8236" providerId="ADAL" clId="{F62B5916-F3B1-4205-B796-412823F67C43}"/>
    <pc:docChg chg="undo custSel addSld delSld modSld sldOrd modSection">
      <pc:chgData name="Vesa Juvonen" userId="c7243be1-99a3-4752-ab2a-0cf698cf8236" providerId="ADAL" clId="{F62B5916-F3B1-4205-B796-412823F67C43}" dt="2022-05-31T15:25:18.783" v="2309"/>
      <pc:docMkLst>
        <pc:docMk/>
      </pc:docMkLst>
      <pc:sldChg chg="addSp delSp modSp add mod modClrScheme chgLayout">
        <pc:chgData name="Vesa Juvonen" userId="c7243be1-99a3-4752-ab2a-0cf698cf8236" providerId="ADAL" clId="{F62B5916-F3B1-4205-B796-412823F67C43}" dt="2022-05-31T13:43:24.091" v="1826" actId="1076"/>
        <pc:sldMkLst>
          <pc:docMk/>
          <pc:sldMk cId="202295791" sldId="285"/>
        </pc:sldMkLst>
        <pc:spChg chg="add del mod ord">
          <ac:chgData name="Vesa Juvonen" userId="c7243be1-99a3-4752-ab2a-0cf698cf8236" providerId="ADAL" clId="{F62B5916-F3B1-4205-B796-412823F67C43}" dt="2022-05-31T13:43:03.707" v="1750" actId="700"/>
          <ac:spMkLst>
            <pc:docMk/>
            <pc:sldMk cId="202295791" sldId="285"/>
            <ac:spMk id="3" creationId="{79D5C64E-0827-0CCB-43A1-A1941664CFF3}"/>
          </ac:spMkLst>
        </pc:spChg>
        <pc:spChg chg="add mod ord">
          <ac:chgData name="Vesa Juvonen" userId="c7243be1-99a3-4752-ab2a-0cf698cf8236" providerId="ADAL" clId="{F62B5916-F3B1-4205-B796-412823F67C43}" dt="2022-05-31T13:43:24.091" v="1826" actId="1076"/>
          <ac:spMkLst>
            <pc:docMk/>
            <pc:sldMk cId="202295791" sldId="285"/>
            <ac:spMk id="5" creationId="{E861695C-4B5B-8650-09DF-3B4271A66454}"/>
          </ac:spMkLst>
        </pc:spChg>
        <pc:graphicFrameChg chg="mod modGraphic">
          <ac:chgData name="Vesa Juvonen" userId="c7243be1-99a3-4752-ab2a-0cf698cf8236" providerId="ADAL" clId="{F62B5916-F3B1-4205-B796-412823F67C43}" dt="2022-05-31T13:42:52.711" v="1748" actId="14100"/>
          <ac:graphicFrameMkLst>
            <pc:docMk/>
            <pc:sldMk cId="202295791" sldId="285"/>
            <ac:graphicFrameMk id="4" creationId="{2773FBA0-7290-1320-D4BD-E7B3CC47CD96}"/>
          </ac:graphicFrameMkLst>
        </pc:graphicFrame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" creationId="{586C2CAE-9E71-0FFF-6F18-4A43E5FE45C5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6" creationId="{EE4E85D5-3D58-341F-E122-7FB28139BC9F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8" creationId="{5881476B-04DC-C244-7608-9DA4F2091B67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0" creationId="{4EB1BFFE-2716-DC0A-5CB6-9D28B0E4CCD2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4" creationId="{53D144BD-ABF4-4FDB-9AB6-406AF515CD3C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6" creationId="{FE1104F0-5901-C37F-7EB5-C817286E5549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8" creationId="{1139E0EA-B23B-ED2E-843B-02A621F1B933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0" creationId="{8FC85C9D-92DA-E4F1-E271-2D93BBBE7131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2" creationId="{0017836E-168E-6DB5-57BB-5DF95D500CA4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4" creationId="{20F9D027-B34D-0FE0-37C3-98087153CCBA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6" creationId="{1A7B624E-BDD7-44C7-40FC-64D7C6292CBA}"/>
          </ac:picMkLst>
        </pc:picChg>
      </pc:sldChg>
      <pc:sldChg chg="addSp delSp modSp mod">
        <pc:chgData name="Vesa Juvonen" userId="c7243be1-99a3-4752-ab2a-0cf698cf8236" providerId="ADAL" clId="{F62B5916-F3B1-4205-B796-412823F67C43}" dt="2022-05-31T12:14:07.352" v="1103" actId="1076"/>
        <pc:sldMkLst>
          <pc:docMk/>
          <pc:sldMk cId="10702720" sldId="2079"/>
        </pc:sldMkLst>
        <pc:spChg chg="mod">
          <ac:chgData name="Vesa Juvonen" userId="c7243be1-99a3-4752-ab2a-0cf698cf8236" providerId="ADAL" clId="{F62B5916-F3B1-4205-B796-412823F67C43}" dt="2022-05-31T12:13:46.621" v="1097" actId="113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Vesa Juvonen" userId="c7243be1-99a3-4752-ab2a-0cf698cf8236" providerId="ADAL" clId="{F62B5916-F3B1-4205-B796-412823F67C43}" dt="2022-05-31T12:13:08.669" v="1059" actId="478"/>
          <ac:picMkLst>
            <pc:docMk/>
            <pc:sldMk cId="10702720" sldId="2079"/>
            <ac:picMk id="4" creationId="{EECE4CDC-0D6F-EB83-6C91-12857E85DB26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2" creationId="{675A5F2F-8CC0-046F-22BB-DD0847944752}"/>
          </ac:picMkLst>
        </pc:picChg>
        <pc:picChg chg="add 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add mod modAnim">
        <pc:chgData name="Vesa Juvonen" userId="c7243be1-99a3-4752-ab2a-0cf698cf8236" providerId="ADAL" clId="{F62B5916-F3B1-4205-B796-412823F67C43}" dt="2022-05-31T15:24:34.124" v="2280"/>
        <pc:sldMkLst>
          <pc:docMk/>
          <pc:sldMk cId="1179465867" sldId="2083"/>
        </pc:sldMkLst>
        <pc:spChg chg="add del">
          <ac:chgData name="Vesa Juvonen" userId="c7243be1-99a3-4752-ab2a-0cf698cf8236" providerId="ADAL" clId="{F62B5916-F3B1-4205-B796-412823F67C43}" dt="2022-05-31T14:44:14.772" v="2259" actId="478"/>
          <ac:spMkLst>
            <pc:docMk/>
            <pc:sldMk cId="1179465867" sldId="2083"/>
            <ac:spMk id="71" creationId="{99D1C091-9ED3-7095-3BDE-5A7B0946F576}"/>
          </ac:spMkLst>
        </pc:spChg>
      </pc:sldChg>
      <pc:sldChg chg="addSp delSp modSp mod">
        <pc:chgData name="Vesa Juvonen" userId="c7243be1-99a3-4752-ab2a-0cf698cf8236" providerId="ADAL" clId="{F62B5916-F3B1-4205-B796-412823F67C43}" dt="2022-05-31T12:13:00.021" v="105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62B5916-F3B1-4205-B796-412823F67C43}" dt="2022-05-31T12:12:49.213" v="1053"/>
          <ac:spMkLst>
            <pc:docMk/>
            <pc:sldMk cId="778883926" sldId="2076136264"/>
            <ac:spMk id="14" creationId="{953584C8-8734-42EA-AD16-6AA2B405D249}"/>
          </ac:spMkLst>
        </pc:spChg>
        <pc:picChg chg="del mod">
          <ac:chgData name="Vesa Juvonen" userId="c7243be1-99a3-4752-ab2a-0cf698cf8236" providerId="ADAL" clId="{F62B5916-F3B1-4205-B796-412823F67C43}" dt="2022-05-31T12:12:51.389" v="1054" actId="478"/>
          <ac:picMkLst>
            <pc:docMk/>
            <pc:sldMk cId="778883926" sldId="2076136264"/>
            <ac:picMk id="3" creationId="{A8970F7F-FC2D-6C6A-5523-8FF9674EB99D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5" creationId="{5D52A98A-80FF-A7ED-FC2D-BFDCC65A4F82}"/>
          </ac:picMkLst>
        </pc:picChg>
        <pc:picChg chg="add mod">
          <ac:chgData name="Vesa Juvonen" userId="c7243be1-99a3-4752-ab2a-0cf698cf8236" providerId="ADAL" clId="{F62B5916-F3B1-4205-B796-412823F67C43}" dt="2022-05-31T12:13:00.021" v="1058" actId="1076"/>
          <ac:picMkLst>
            <pc:docMk/>
            <pc:sldMk cId="778883926" sldId="2076136264"/>
            <ac:picMk id="6" creationId="{4BC6C431-E828-7C62-1A3A-3BDF99A541D2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9" creationId="{63025775-2D5B-AC71-513D-B952CC1C9279}"/>
          </ac:picMkLst>
        </pc:picChg>
      </pc:sldChg>
      <pc:sldChg chg="add">
        <pc:chgData name="Vesa Juvonen" userId="c7243be1-99a3-4752-ab2a-0cf698cf8236" providerId="ADAL" clId="{F62B5916-F3B1-4205-B796-412823F67C43}" dt="2022-05-31T13:33:26.936" v="1722"/>
        <pc:sldMkLst>
          <pc:docMk/>
          <pc:sldMk cId="3715633141" sldId="2076138358"/>
        </pc:sldMkLst>
      </pc:sldChg>
      <pc:sldChg chg="add">
        <pc:chgData name="Vesa Juvonen" userId="c7243be1-99a3-4752-ab2a-0cf698cf8236" providerId="ADAL" clId="{F62B5916-F3B1-4205-B796-412823F67C43}" dt="2022-05-31T13:33:38.551" v="1723"/>
        <pc:sldMkLst>
          <pc:docMk/>
          <pc:sldMk cId="3148113558" sldId="2076138359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2740997352" sldId="2076138360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3615005905" sldId="2076138361"/>
        </pc:sldMkLst>
      </pc:sldChg>
      <pc:sldChg chg="add modAnim">
        <pc:chgData name="Vesa Juvonen" userId="c7243be1-99a3-4752-ab2a-0cf698cf8236" providerId="ADAL" clId="{F62B5916-F3B1-4205-B796-412823F67C43}" dt="2022-05-31T15:25:18.783" v="2309"/>
        <pc:sldMkLst>
          <pc:docMk/>
          <pc:sldMk cId="2092828861" sldId="2134805428"/>
        </pc:sldMkLst>
      </pc:sldChg>
      <pc:sldChg chg="modSp mod">
        <pc:chgData name="Vesa Juvonen" userId="c7243be1-99a3-4752-ab2a-0cf698cf8236" providerId="ADAL" clId="{F62B5916-F3B1-4205-B796-412823F67C43}" dt="2022-05-31T15:05:37.776" v="227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F62B5916-F3B1-4205-B796-412823F67C43}" dt="2022-05-31T15:05:37.776" v="227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modSp mod">
        <pc:chgData name="Vesa Juvonen" userId="c7243be1-99a3-4752-ab2a-0cf698cf8236" providerId="ADAL" clId="{F62B5916-F3B1-4205-B796-412823F67C43}" dt="2022-05-31T11:09:39.331" v="152" actId="14100"/>
        <pc:sldMkLst>
          <pc:docMk/>
          <pc:sldMk cId="4046856784" sldId="2134805599"/>
        </pc:sldMkLst>
        <pc:picChg chg="mod">
          <ac:chgData name="Vesa Juvonen" userId="c7243be1-99a3-4752-ab2a-0cf698cf8236" providerId="ADAL" clId="{F62B5916-F3B1-4205-B796-412823F67C43}" dt="2022-05-31T11:09:39.331" v="152" actId="14100"/>
          <ac:picMkLst>
            <pc:docMk/>
            <pc:sldMk cId="4046856784" sldId="2134805599"/>
            <ac:picMk id="4" creationId="{6FD6B9FE-9602-C3AB-7161-0DA0BCE84E98}"/>
          </ac:picMkLst>
        </pc:picChg>
      </pc:sldChg>
      <pc:sldChg chg="add del">
        <pc:chgData name="Vesa Juvonen" userId="c7243be1-99a3-4752-ab2a-0cf698cf8236" providerId="ADAL" clId="{F62B5916-F3B1-4205-B796-412823F67C43}" dt="2022-05-31T13:15:58.041" v="1710" actId="47"/>
        <pc:sldMkLst>
          <pc:docMk/>
          <pc:sldMk cId="3452186815" sldId="2134805611"/>
        </pc:sldMkLst>
      </pc:sldChg>
      <pc:sldChg chg="modSp add mod">
        <pc:chgData name="Vesa Juvonen" userId="c7243be1-99a3-4752-ab2a-0cf698cf8236" providerId="ADAL" clId="{F62B5916-F3B1-4205-B796-412823F67C43}" dt="2022-05-31T15:02:18.200" v="2275" actId="20577"/>
        <pc:sldMkLst>
          <pc:docMk/>
          <pc:sldMk cId="732832855" sldId="2141411588"/>
        </pc:sldMkLst>
        <pc:spChg chg="mod">
          <ac:chgData name="Vesa Juvonen" userId="c7243be1-99a3-4752-ab2a-0cf698cf8236" providerId="ADAL" clId="{F62B5916-F3B1-4205-B796-412823F67C43}" dt="2022-05-31T15:02:18.200" v="2275" actId="20577"/>
          <ac:spMkLst>
            <pc:docMk/>
            <pc:sldMk cId="732832855" sldId="2141411588"/>
            <ac:spMk id="26" creationId="{EB3DAEF1-7515-B525-3173-77A4A85295C4}"/>
          </ac:spMkLst>
        </pc:spChg>
      </pc:sldChg>
      <pc:sldChg chg="del">
        <pc:chgData name="Vesa Juvonen" userId="c7243be1-99a3-4752-ab2a-0cf698cf8236" providerId="ADAL" clId="{F62B5916-F3B1-4205-B796-412823F67C43}" dt="2022-05-31T11:09:05.471" v="151" actId="47"/>
        <pc:sldMkLst>
          <pc:docMk/>
          <pc:sldMk cId="898779474" sldId="2145707282"/>
        </pc:sldMkLst>
      </pc:sldChg>
      <pc:sldChg chg="addSp delSp modSp new mod modClrScheme chgLayout">
        <pc:chgData name="Vesa Juvonen" userId="c7243be1-99a3-4752-ab2a-0cf698cf8236" providerId="ADAL" clId="{F62B5916-F3B1-4205-B796-412823F67C43}" dt="2022-05-31T11:16:58.712" v="249" actId="1076"/>
        <pc:sldMkLst>
          <pc:docMk/>
          <pc:sldMk cId="3489973919" sldId="2145707282"/>
        </pc:sldMkLst>
        <pc:spChg chg="del mod ord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2" creationId="{D4526AF0-C057-7222-A0C4-D34F064DBE54}"/>
          </ac:spMkLst>
        </pc:spChg>
        <pc:spChg chg="del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3" creationId="{22D18E6B-8FC7-8EF4-55B0-A0D70F92815A}"/>
          </ac:spMkLst>
        </pc:spChg>
        <pc:spChg chg="add mod ord">
          <ac:chgData name="Vesa Juvonen" userId="c7243be1-99a3-4752-ab2a-0cf698cf8236" providerId="ADAL" clId="{F62B5916-F3B1-4205-B796-412823F67C43}" dt="2022-05-31T11:16:58.712" v="249" actId="1076"/>
          <ac:spMkLst>
            <pc:docMk/>
            <pc:sldMk cId="3489973919" sldId="2145707282"/>
            <ac:spMk id="4" creationId="{3111EDE1-2E4F-151F-C32F-B195F03659C0}"/>
          </ac:spMkLst>
        </pc:spChg>
        <pc:picChg chg="add mod">
          <ac:chgData name="Vesa Juvonen" userId="c7243be1-99a3-4752-ab2a-0cf698cf8236" providerId="ADAL" clId="{F62B5916-F3B1-4205-B796-412823F67C43}" dt="2022-05-31T11:16:52.904" v="247" actId="1076"/>
          <ac:picMkLst>
            <pc:docMk/>
            <pc:sldMk cId="3489973919" sldId="2145707282"/>
            <ac:picMk id="6" creationId="{C9B4212D-ED4E-6BEF-D371-1855C694885B}"/>
          </ac:picMkLst>
        </pc:picChg>
      </pc:sldChg>
      <pc:sldChg chg="addSp delSp modSp new del mod chgLayout">
        <pc:chgData name="Vesa Juvonen" userId="c7243be1-99a3-4752-ab2a-0cf698cf8236" providerId="ADAL" clId="{F62B5916-F3B1-4205-B796-412823F67C43}" dt="2022-05-31T12:48:53.863" v="1570" actId="47"/>
        <pc:sldMkLst>
          <pc:docMk/>
          <pc:sldMk cId="3895132926" sldId="2145707283"/>
        </pc:sldMkLst>
        <pc:spChg chg="del mod ord">
          <ac:chgData name="Vesa Juvonen" userId="c7243be1-99a3-4752-ab2a-0cf698cf8236" providerId="ADAL" clId="{F62B5916-F3B1-4205-B796-412823F67C43}" dt="2022-05-31T11:17:07.939" v="251" actId="700"/>
          <ac:spMkLst>
            <pc:docMk/>
            <pc:sldMk cId="3895132926" sldId="2145707283"/>
            <ac:spMk id="2" creationId="{A3EA34EB-2E56-1562-01EE-253774044107}"/>
          </ac:spMkLst>
        </pc:spChg>
        <pc:spChg chg="add mod ord">
          <ac:chgData name="Vesa Juvonen" userId="c7243be1-99a3-4752-ab2a-0cf698cf8236" providerId="ADAL" clId="{F62B5916-F3B1-4205-B796-412823F67C43}" dt="2022-05-31T11:33:25.660" v="960" actId="20577"/>
          <ac:spMkLst>
            <pc:docMk/>
            <pc:sldMk cId="3895132926" sldId="2145707283"/>
            <ac:spMk id="3" creationId="{31769577-E4BE-CB39-20D7-C86980607260}"/>
          </ac:spMkLst>
        </pc:spChg>
        <pc:spChg chg="add mod ord">
          <ac:chgData name="Vesa Juvonen" userId="c7243be1-99a3-4752-ab2a-0cf698cf8236" providerId="ADAL" clId="{F62B5916-F3B1-4205-B796-412823F67C43}" dt="2022-05-31T11:32:33.835" v="928" actId="167"/>
          <ac:spMkLst>
            <pc:docMk/>
            <pc:sldMk cId="3895132926" sldId="2145707283"/>
            <ac:spMk id="7" creationId="{F6A9FA82-3FA8-1CD8-2BEB-27F7824F15BD}"/>
          </ac:spMkLst>
        </pc:spChg>
        <pc:picChg chg="add ord">
          <ac:chgData name="Vesa Juvonen" userId="c7243be1-99a3-4752-ab2a-0cf698cf8236" providerId="ADAL" clId="{F62B5916-F3B1-4205-B796-412823F67C43}" dt="2022-05-31T11:32:36.115" v="929" actId="167"/>
          <ac:picMkLst>
            <pc:docMk/>
            <pc:sldMk cId="3895132926" sldId="2145707283"/>
            <ac:picMk id="5" creationId="{255F794C-6BFE-019B-DE96-CA9BAC728F98}"/>
          </ac:picMkLst>
        </pc:picChg>
      </pc:sldChg>
      <pc:sldChg chg="addSp delSp modSp add mod ord modClrScheme chgLayout">
        <pc:chgData name="Vesa Juvonen" userId="c7243be1-99a3-4752-ab2a-0cf698cf8236" providerId="ADAL" clId="{F62B5916-F3B1-4205-B796-412823F67C43}" dt="2022-05-31T12:14:51.900" v="1138" actId="20577"/>
        <pc:sldMkLst>
          <pc:docMk/>
          <pc:sldMk cId="1207722000" sldId="2145707284"/>
        </pc:sldMkLst>
        <pc:spChg chg="add del mod ord">
          <ac:chgData name="Vesa Juvonen" userId="c7243be1-99a3-4752-ab2a-0cf698cf8236" providerId="ADAL" clId="{F62B5916-F3B1-4205-B796-412823F67C43}" dt="2022-05-31T11:17:55.133" v="336" actId="700"/>
          <ac:spMkLst>
            <pc:docMk/>
            <pc:sldMk cId="1207722000" sldId="2145707284"/>
            <ac:spMk id="2" creationId="{89EB7DB7-600D-1CF2-4B7F-08DFB80FC4FC}"/>
          </ac:spMkLst>
        </pc:spChg>
        <pc:spChg chg="mod ord">
          <ac:chgData name="Vesa Juvonen" userId="c7243be1-99a3-4752-ab2a-0cf698cf8236" providerId="ADAL" clId="{F62B5916-F3B1-4205-B796-412823F67C43}" dt="2022-05-31T12:14:51.900" v="1138" actId="20577"/>
          <ac:spMkLst>
            <pc:docMk/>
            <pc:sldMk cId="1207722000" sldId="2145707284"/>
            <ac:spMk id="3" creationId="{31769577-E4BE-CB39-20D7-C86980607260}"/>
          </ac:spMkLst>
        </pc:spChg>
        <pc:spChg chg="add del mod ord">
          <ac:chgData name="Vesa Juvonen" userId="c7243be1-99a3-4752-ab2a-0cf698cf8236" providerId="ADAL" clId="{F62B5916-F3B1-4205-B796-412823F67C43}" dt="2022-05-31T12:11:22.378" v="968" actId="478"/>
          <ac:spMkLst>
            <pc:docMk/>
            <pc:sldMk cId="1207722000" sldId="2145707284"/>
            <ac:spMk id="4" creationId="{95293D96-AF7D-3690-7A15-D8E3FA0D21C7}"/>
          </ac:spMkLst>
        </pc:spChg>
        <pc:spChg chg="add del mod ord">
          <ac:chgData name="Vesa Juvonen" userId="c7243be1-99a3-4752-ab2a-0cf698cf8236" providerId="ADAL" clId="{F62B5916-F3B1-4205-B796-412823F67C43}" dt="2022-05-31T12:11:21.048" v="967" actId="478"/>
          <ac:spMkLst>
            <pc:docMk/>
            <pc:sldMk cId="1207722000" sldId="2145707284"/>
            <ac:spMk id="5" creationId="{731518D9-8D93-1C0E-9787-048DD8C0D331}"/>
          </ac:spMkLst>
        </pc:spChg>
        <pc:spChg chg="add del mod ord">
          <ac:chgData name="Vesa Juvonen" userId="c7243be1-99a3-4752-ab2a-0cf698cf8236" providerId="ADAL" clId="{F62B5916-F3B1-4205-B796-412823F67C43}" dt="2022-05-31T11:19:45.779" v="529" actId="478"/>
          <ac:spMkLst>
            <pc:docMk/>
            <pc:sldMk cId="1207722000" sldId="2145707284"/>
            <ac:spMk id="8" creationId="{26DF16E9-3D15-5354-6B07-7D49542065AF}"/>
          </ac:spMkLst>
        </pc:spChg>
        <pc:spChg chg="add mod ord">
          <ac:chgData name="Vesa Juvonen" userId="c7243be1-99a3-4752-ab2a-0cf698cf8236" providerId="ADAL" clId="{F62B5916-F3B1-4205-B796-412823F67C43}" dt="2022-05-31T12:12:18.050" v="1042" actId="207"/>
          <ac:spMkLst>
            <pc:docMk/>
            <pc:sldMk cId="1207722000" sldId="2145707284"/>
            <ac:spMk id="12" creationId="{8E7D61F4-575D-36D1-FDA6-7C4FE0C72887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4" creationId="{B743EDFA-4FC1-6CA3-EBA2-FE48240E84CE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6" creationId="{996655A1-54FC-50CD-7CB5-024D4B0122FD}"/>
          </ac:spMkLst>
        </pc:spChg>
        <pc:picChg chg="add del mod ord">
          <ac:chgData name="Vesa Juvonen" userId="c7243be1-99a3-4752-ab2a-0cf698cf8236" providerId="ADAL" clId="{F62B5916-F3B1-4205-B796-412823F67C43}" dt="2022-05-31T11:19:45.779" v="529" actId="478"/>
          <ac:picMkLst>
            <pc:docMk/>
            <pc:sldMk cId="1207722000" sldId="2145707284"/>
            <ac:picMk id="7" creationId="{284C4BE1-6B92-A31B-5FCE-6FBF515511BC}"/>
          </ac:picMkLst>
        </pc:picChg>
        <pc:picChg chg="add ord">
          <ac:chgData name="Vesa Juvonen" userId="c7243be1-99a3-4752-ab2a-0cf698cf8236" providerId="ADAL" clId="{F62B5916-F3B1-4205-B796-412823F67C43}" dt="2022-05-31T11:19:55.085" v="533" actId="167"/>
          <ac:picMkLst>
            <pc:docMk/>
            <pc:sldMk cId="1207722000" sldId="2145707284"/>
            <ac:picMk id="10" creationId="{4BF88447-E71B-F2DF-724F-6E96DC8F7E70}"/>
          </ac:picMkLst>
        </pc:picChg>
      </pc:sldChg>
      <pc:sldChg chg="new del">
        <pc:chgData name="Vesa Juvonen" userId="c7243be1-99a3-4752-ab2a-0cf698cf8236" providerId="ADAL" clId="{F62B5916-F3B1-4205-B796-412823F67C43}" dt="2022-05-31T12:11:15.088" v="966" actId="47"/>
        <pc:sldMkLst>
          <pc:docMk/>
          <pc:sldMk cId="1998246223" sldId="2145707285"/>
        </pc:sldMkLst>
      </pc:sldChg>
      <pc:sldChg chg="modSp add del mod">
        <pc:chgData name="Vesa Juvonen" userId="c7243be1-99a3-4752-ab2a-0cf698cf8236" providerId="ADAL" clId="{F62B5916-F3B1-4205-B796-412823F67C43}" dt="2022-05-31T12:10:59.079" v="963" actId="47"/>
        <pc:sldMkLst>
          <pc:docMk/>
          <pc:sldMk cId="3919875163" sldId="2145707285"/>
        </pc:sldMkLst>
        <pc:spChg chg="mod">
          <ac:chgData name="Vesa Juvonen" userId="c7243be1-99a3-4752-ab2a-0cf698cf8236" providerId="ADAL" clId="{F62B5916-F3B1-4205-B796-412823F67C43}" dt="2022-05-31T11:32:28.015" v="927" actId="20577"/>
          <ac:spMkLst>
            <pc:docMk/>
            <pc:sldMk cId="3919875163" sldId="2145707285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1:32:42.940" v="931" actId="403"/>
          <ac:spMkLst>
            <pc:docMk/>
            <pc:sldMk cId="3919875163" sldId="2145707285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1:32:46.153" v="933" actId="403"/>
          <ac:spMkLst>
            <pc:docMk/>
            <pc:sldMk cId="3919875163" sldId="2145707285"/>
            <ac:spMk id="5" creationId="{731518D9-8D93-1C0E-9787-048DD8C0D331}"/>
          </ac:spMkLst>
        </pc:spChg>
      </pc:sldChg>
      <pc:sldChg chg="modSp add mod">
        <pc:chgData name="Vesa Juvonen" userId="c7243be1-99a3-4752-ab2a-0cf698cf8236" providerId="ADAL" clId="{F62B5916-F3B1-4205-B796-412823F67C43}" dt="2022-05-31T13:06:48.135" v="1703" actId="20577"/>
        <pc:sldMkLst>
          <pc:docMk/>
          <pc:sldMk cId="3800984617" sldId="2145707286"/>
        </pc:sldMkLst>
        <pc:spChg chg="mod">
          <ac:chgData name="Vesa Juvonen" userId="c7243be1-99a3-4752-ab2a-0cf698cf8236" providerId="ADAL" clId="{F62B5916-F3B1-4205-B796-412823F67C43}" dt="2022-05-31T12:47:38.556" v="1569"/>
          <ac:spMkLst>
            <pc:docMk/>
            <pc:sldMk cId="3800984617" sldId="2145707286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3:06:48.135" v="1703" actId="20577"/>
          <ac:spMkLst>
            <pc:docMk/>
            <pc:sldMk cId="3800984617" sldId="2145707286"/>
            <ac:spMk id="5" creationId="{731518D9-8D93-1C0E-9787-048DD8C0D331}"/>
          </ac:spMkLst>
        </pc:spChg>
      </pc:sldChg>
      <pc:sldChg chg="add">
        <pc:chgData name="Vesa Juvonen" userId="c7243be1-99a3-4752-ab2a-0cf698cf8236" providerId="ADAL" clId="{F62B5916-F3B1-4205-B796-412823F67C43}" dt="2022-05-31T12:12:27.944" v="1044"/>
        <pc:sldMkLst>
          <pc:docMk/>
          <pc:sldMk cId="456655304" sldId="2145707287"/>
        </pc:sldMkLst>
      </pc:sldChg>
      <pc:sldChg chg="add ord modAnim">
        <pc:chgData name="Vesa Juvonen" userId="c7243be1-99a3-4752-ab2a-0cf698cf8236" providerId="ADAL" clId="{F62B5916-F3B1-4205-B796-412823F67C43}" dt="2022-05-31T15:25:04.663" v="2301"/>
        <pc:sldMkLst>
          <pc:docMk/>
          <pc:sldMk cId="1884097429" sldId="2147470139"/>
        </pc:sldMkLst>
      </pc:sldChg>
      <pc:sldChg chg="addSp modSp add mod modAnim">
        <pc:chgData name="Vesa Juvonen" userId="c7243be1-99a3-4752-ab2a-0cf698cf8236" providerId="ADAL" clId="{F62B5916-F3B1-4205-B796-412823F67C43}" dt="2022-05-31T14:39:42.899" v="2255" actId="14100"/>
        <pc:sldMkLst>
          <pc:docMk/>
          <pc:sldMk cId="4205408924" sldId="2147470668"/>
        </pc:sldMkLst>
        <pc:spChg chg="add mod ord">
          <ac:chgData name="Vesa Juvonen" userId="c7243be1-99a3-4752-ab2a-0cf698cf8236" providerId="ADAL" clId="{F62B5916-F3B1-4205-B796-412823F67C43}" dt="2022-05-31T14:39:30.697" v="2253" actId="167"/>
          <ac:spMkLst>
            <pc:docMk/>
            <pc:sldMk cId="4205408924" sldId="2147470668"/>
            <ac:spMk id="2" creationId="{92A4C22B-9246-EF97-426E-93F4504F321A}"/>
          </ac:spMkLst>
        </pc:spChg>
        <pc:spChg chg="mod ord">
          <ac:chgData name="Vesa Juvonen" userId="c7243be1-99a3-4752-ab2a-0cf698cf8236" providerId="ADAL" clId="{F62B5916-F3B1-4205-B796-412823F67C43}" dt="2022-05-31T14:39:00.690" v="2248" actId="166"/>
          <ac:spMkLst>
            <pc:docMk/>
            <pc:sldMk cId="4205408924" sldId="2147470668"/>
            <ac:spMk id="3" creationId="{4D9FFD2B-7A64-B343-AFBA-CBE801C7106E}"/>
          </ac:spMkLst>
        </pc:spChg>
        <pc:picChg chg="mod ord">
          <ac:chgData name="Vesa Juvonen" userId="c7243be1-99a3-4752-ab2a-0cf698cf8236" providerId="ADAL" clId="{F62B5916-F3B1-4205-B796-412823F67C43}" dt="2022-05-31T14:39:42.899" v="2255" actId="14100"/>
          <ac:picMkLst>
            <pc:docMk/>
            <pc:sldMk cId="4205408924" sldId="2147470668"/>
            <ac:picMk id="4" creationId="{48AFE931-EB68-06E8-2FF1-78E87FE1F934}"/>
          </ac:picMkLst>
        </pc:picChg>
      </pc:sldChg>
      <pc:sldChg chg="add">
        <pc:chgData name="Vesa Juvonen" userId="c7243be1-99a3-4752-ab2a-0cf698cf8236" providerId="ADAL" clId="{F62B5916-F3B1-4205-B796-412823F67C43}" dt="2022-05-31T13:26:35.789" v="1719"/>
        <pc:sldMkLst>
          <pc:docMk/>
          <pc:sldMk cId="3951763919" sldId="2147471224"/>
        </pc:sldMkLst>
      </pc:sldChg>
      <pc:sldChg chg="add">
        <pc:chgData name="Vesa Juvonen" userId="c7243be1-99a3-4752-ab2a-0cf698cf8236" providerId="ADAL" clId="{F62B5916-F3B1-4205-B796-412823F67C43}" dt="2022-05-31T13:32:40.052" v="1721"/>
        <pc:sldMkLst>
          <pc:docMk/>
          <pc:sldMk cId="4120346359" sldId="2147471225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3863947714" sldId="2147471239"/>
        </pc:sldMkLst>
      </pc:sldChg>
      <pc:sldChg chg="add ord">
        <pc:chgData name="Vesa Juvonen" userId="c7243be1-99a3-4752-ab2a-0cf698cf8236" providerId="ADAL" clId="{F62B5916-F3B1-4205-B796-412823F67C43}" dt="2022-05-31T12:29:35.248" v="1469"/>
        <pc:sldMkLst>
          <pc:docMk/>
          <pc:sldMk cId="994944742" sldId="2147471249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2316662882" sldId="2147471259"/>
        </pc:sldMkLst>
      </pc:sldChg>
      <pc:sldChg chg="add">
        <pc:chgData name="Vesa Juvonen" userId="c7243be1-99a3-4752-ab2a-0cf698cf8236" providerId="ADAL" clId="{F62B5916-F3B1-4205-B796-412823F67C43}" dt="2022-05-31T12:16:55.888" v="1145"/>
        <pc:sldMkLst>
          <pc:docMk/>
          <pc:sldMk cId="2966967111" sldId="2147471266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2930041166" sldId="2147471277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738576791" sldId="2147471278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91622702" sldId="2147471306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466932652" sldId="2147471307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318819710" sldId="2147471309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3170912398" sldId="2147471325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1224584108" sldId="2147471326"/>
        </pc:sldMkLst>
      </pc:sldChg>
      <pc:sldChg chg="modSp add mod setBg">
        <pc:chgData name="Vesa Juvonen" userId="c7243be1-99a3-4752-ab2a-0cf698cf8236" providerId="ADAL" clId="{F62B5916-F3B1-4205-B796-412823F67C43}" dt="2022-05-31T13:35:40.770" v="1727" actId="1076"/>
        <pc:sldMkLst>
          <pc:docMk/>
          <pc:sldMk cId="3128929969" sldId="2147471390"/>
        </pc:sldMkLst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13" creationId="{CE596C7D-B6E3-4FF6-8EDE-297F1873DFA6}"/>
          </ac:spMkLst>
        </pc:spChg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26" creationId="{6D9D1FF3-01CC-4C95-A5D8-02725F687E85}"/>
          </ac:spMkLst>
        </pc:s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18" creationId="{0A47CADC-660A-4363-8570-81AD9CE3C346}"/>
          </ac:grpSpMkLst>
        </pc:gr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27" creationId="{0B23D191-A34E-4911-928B-6A475D18C884}"/>
          </ac:grpSpMkLst>
        </pc:grpChg>
        <pc:picChg chg="mod">
          <ac:chgData name="Vesa Juvonen" userId="c7243be1-99a3-4752-ab2a-0cf698cf8236" providerId="ADAL" clId="{F62B5916-F3B1-4205-B796-412823F67C43}" dt="2022-05-31T13:35:40.770" v="1727" actId="1076"/>
          <ac:picMkLst>
            <pc:docMk/>
            <pc:sldMk cId="3128929969" sldId="2147471390"/>
            <ac:picMk id="23" creationId="{0D67436F-2FA5-4551-9D72-D5DEED71E6D8}"/>
          </ac:picMkLst>
        </pc:picChg>
      </pc:sldChg>
      <pc:sldChg chg="add">
        <pc:chgData name="Vesa Juvonen" userId="c7243be1-99a3-4752-ab2a-0cf698cf8236" providerId="ADAL" clId="{F62B5916-F3B1-4205-B796-412823F67C43}" dt="2022-05-31T13:14:39.464" v="1707"/>
        <pc:sldMkLst>
          <pc:docMk/>
          <pc:sldMk cId="2579627334" sldId="2147477688"/>
        </pc:sldMkLst>
      </pc:sldChg>
      <pc:sldChg chg="add">
        <pc:chgData name="Vesa Juvonen" userId="c7243be1-99a3-4752-ab2a-0cf698cf8236" providerId="ADAL" clId="{F62B5916-F3B1-4205-B796-412823F67C43}" dt="2022-05-31T12:15:49.752" v="1141"/>
        <pc:sldMkLst>
          <pc:docMk/>
          <pc:sldMk cId="1523578856" sldId="2147477694"/>
        </pc:sldMkLst>
      </pc:sldChg>
      <pc:sldChg chg="add modNotesTx">
        <pc:chgData name="Vesa Juvonen" userId="c7243be1-99a3-4752-ab2a-0cf698cf8236" providerId="ADAL" clId="{F62B5916-F3B1-4205-B796-412823F67C43}" dt="2022-05-31T12:28:32.158" v="1331" actId="20577"/>
        <pc:sldMkLst>
          <pc:docMk/>
          <pc:sldMk cId="2795154840" sldId="2147477707"/>
        </pc:sldMkLst>
      </pc:sldChg>
      <pc:sldChg chg="add modAnim">
        <pc:chgData name="Vesa Juvonen" userId="c7243be1-99a3-4752-ab2a-0cf698cf8236" providerId="ADAL" clId="{F62B5916-F3B1-4205-B796-412823F67C43}" dt="2022-05-31T14:41:08.206" v="2257"/>
        <pc:sldMkLst>
          <pc:docMk/>
          <pc:sldMk cId="2181763014" sldId="2147477719"/>
        </pc:sldMkLst>
      </pc:sldChg>
      <pc:sldChg chg="add">
        <pc:chgData name="Vesa Juvonen" userId="c7243be1-99a3-4752-ab2a-0cf698cf8236" providerId="ADAL" clId="{F62B5916-F3B1-4205-B796-412823F67C43}" dt="2022-05-31T12:15:12.508" v="1139"/>
        <pc:sldMkLst>
          <pc:docMk/>
          <pc:sldMk cId="2930275567" sldId="2147477732"/>
        </pc:sldMkLst>
      </pc:sldChg>
      <pc:sldChg chg="add modNotesTx">
        <pc:chgData name="Vesa Juvonen" userId="c7243be1-99a3-4752-ab2a-0cf698cf8236" providerId="ADAL" clId="{F62B5916-F3B1-4205-B796-412823F67C43}" dt="2022-05-31T12:29:22.992" v="1467" actId="20577"/>
        <pc:sldMkLst>
          <pc:docMk/>
          <pc:sldMk cId="2127718682" sldId="2147477740"/>
        </pc:sldMkLst>
      </pc:sldChg>
      <pc:sldChg chg="add">
        <pc:chgData name="Vesa Juvonen" userId="c7243be1-99a3-4752-ab2a-0cf698cf8236" providerId="ADAL" clId="{F62B5916-F3B1-4205-B796-412823F67C43}" dt="2022-05-31T12:16:35.045" v="1144"/>
        <pc:sldMkLst>
          <pc:docMk/>
          <pc:sldMk cId="2984441672" sldId="2147477751"/>
        </pc:sldMkLst>
      </pc:sldChg>
      <pc:sldChg chg="modSp add mod">
        <pc:chgData name="Vesa Juvonen" userId="c7243be1-99a3-4752-ab2a-0cf698cf8236" providerId="ADAL" clId="{F62B5916-F3B1-4205-B796-412823F67C43}" dt="2022-05-31T12:32:28.032" v="1502" actId="20577"/>
        <pc:sldMkLst>
          <pc:docMk/>
          <pc:sldMk cId="3873578095" sldId="2147477752"/>
        </pc:sldMkLst>
        <pc:spChg chg="mod">
          <ac:chgData name="Vesa Juvonen" userId="c7243be1-99a3-4752-ab2a-0cf698cf8236" providerId="ADAL" clId="{F62B5916-F3B1-4205-B796-412823F67C43}" dt="2022-05-31T12:32:28.032" v="1502" actId="20577"/>
          <ac:spMkLst>
            <pc:docMk/>
            <pc:sldMk cId="3873578095" sldId="2147477752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2:32:22.625" v="1471" actId="1076"/>
          <ac:spMkLst>
            <pc:docMk/>
            <pc:sldMk cId="3873578095" sldId="2147477752"/>
            <ac:spMk id="12" creationId="{8E7D61F4-575D-36D1-FDA6-7C4FE0C72887}"/>
          </ac:spMkLst>
        </pc:spChg>
      </pc:sldChg>
      <pc:sldChg chg="modSp add mod">
        <pc:chgData name="Vesa Juvonen" userId="c7243be1-99a3-4752-ab2a-0cf698cf8236" providerId="ADAL" clId="{F62B5916-F3B1-4205-B796-412823F67C43}" dt="2022-05-31T12:32:40.370" v="1554" actId="20577"/>
        <pc:sldMkLst>
          <pc:docMk/>
          <pc:sldMk cId="228247112" sldId="2147477753"/>
        </pc:sldMkLst>
        <pc:spChg chg="mod">
          <ac:chgData name="Vesa Juvonen" userId="c7243be1-99a3-4752-ab2a-0cf698cf8236" providerId="ADAL" clId="{F62B5916-F3B1-4205-B796-412823F67C43}" dt="2022-05-31T12:32:40.370" v="1554" actId="20577"/>
          <ac:spMkLst>
            <pc:docMk/>
            <pc:sldMk cId="228247112" sldId="2147477753"/>
            <ac:spMk id="3" creationId="{31769577-E4BE-CB39-20D7-C86980607260}"/>
          </ac:spMkLst>
        </pc:spChg>
      </pc:sldChg>
      <pc:sldChg chg="delSp modSp add mod">
        <pc:chgData name="Vesa Juvonen" userId="c7243be1-99a3-4752-ab2a-0cf698cf8236" providerId="ADAL" clId="{F62B5916-F3B1-4205-B796-412823F67C43}" dt="2022-05-31T13:40:50.983" v="1745" actId="20577"/>
        <pc:sldMkLst>
          <pc:docMk/>
          <pc:sldMk cId="4087041533" sldId="2147477754"/>
        </pc:sldMkLst>
        <pc:spChg chg="mod">
          <ac:chgData name="Vesa Juvonen" userId="c7243be1-99a3-4752-ab2a-0cf698cf8236" providerId="ADAL" clId="{F62B5916-F3B1-4205-B796-412823F67C43}" dt="2022-05-31T13:40:21.355" v="1730" actId="20577"/>
          <ac:spMkLst>
            <pc:docMk/>
            <pc:sldMk cId="4087041533" sldId="2147477754"/>
            <ac:spMk id="2" creationId="{00000000-0000-0000-0000-000000000000}"/>
          </ac:spMkLst>
        </pc:spChg>
        <pc:spChg chg="mod">
          <ac:chgData name="Vesa Juvonen" userId="c7243be1-99a3-4752-ab2a-0cf698cf8236" providerId="ADAL" clId="{F62B5916-F3B1-4205-B796-412823F67C43}" dt="2022-05-31T13:40:50.983" v="1745" actId="20577"/>
          <ac:spMkLst>
            <pc:docMk/>
            <pc:sldMk cId="4087041533" sldId="2147477754"/>
            <ac:spMk id="12" creationId="{24EC370B-AF62-4FF0-9567-91771F6DF07D}"/>
          </ac:spMkLst>
        </pc:spChg>
        <pc:spChg chg="del">
          <ac:chgData name="Vesa Juvonen" userId="c7243be1-99a3-4752-ab2a-0cf698cf8236" providerId="ADAL" clId="{F62B5916-F3B1-4205-B796-412823F67C43}" dt="2022-05-31T13:15:55.539" v="1709" actId="478"/>
          <ac:spMkLst>
            <pc:docMk/>
            <pc:sldMk cId="4087041533" sldId="2147477754"/>
            <ac:spMk id="13" creationId="{80CA0079-D6BC-67DC-773E-FBBA09D53C81}"/>
          </ac:spMkLst>
        </pc:spChg>
      </pc:sldChg>
      <pc:sldChg chg="addSp delSp modSp new mod modAnim chgLayout">
        <pc:chgData name="Vesa Juvonen" userId="c7243be1-99a3-4752-ab2a-0cf698cf8236" providerId="ADAL" clId="{F62B5916-F3B1-4205-B796-412823F67C43}" dt="2022-05-31T13:17:48.685" v="1718" actId="1076"/>
        <pc:sldMkLst>
          <pc:docMk/>
          <pc:sldMk cId="2010264565" sldId="2147477755"/>
        </pc:sldMkLst>
        <pc:spChg chg="del">
          <ac:chgData name="Vesa Juvonen" userId="c7243be1-99a3-4752-ab2a-0cf698cf8236" providerId="ADAL" clId="{F62B5916-F3B1-4205-B796-412823F67C43}" dt="2022-05-31T13:16:56.472" v="1712" actId="700"/>
          <ac:spMkLst>
            <pc:docMk/>
            <pc:sldMk cId="2010264565" sldId="2147477755"/>
            <ac:spMk id="2" creationId="{59AE50B7-2E1B-4B50-8724-60593CC5A536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4" creationId="{9F4124D4-4274-E934-3BF5-AC2E5AD57DFB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5" creationId="{0D86B556-87F2-9B83-BE51-D8AB4F84DEBE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8" creationId="{F923DAF5-07C3-8875-BA3C-8050432E71B1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9" creationId="{750B8E65-4F4A-D2B1-55F7-392C24A43FFA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0" creationId="{EE59C017-9539-14A0-170C-4D636AD21D40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2" creationId="{7628A1CA-F78C-BFDF-4444-70056B13AE1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7" creationId="{2F9856FA-FCE8-AEE6-961A-E0EAEEFFB87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8" creationId="{E4FA19DE-C0F3-D38C-B0F9-8F4B4E7AE78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1" creationId="{00FB819F-C676-8DA7-7943-62DB396024A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3" creationId="{B7F84BD5-A910-C914-E2C2-48EBAC27CE59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5" creationId="{5532213B-422A-B724-EAEE-694B47C8A827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7" creationId="{61A13CB7-CF98-B185-3EFD-40105710BC9C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9" creationId="{E45D76C6-F497-8918-E6F5-4D7AEEF4A1BE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1" creationId="{134738A7-6686-5256-7835-CBCA08E58C64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3" creationId="{EA041FF6-DC83-51F4-8273-DA47BA9FB8FE}"/>
          </ac:spMkLst>
        </pc:sp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3" creationId="{20BB3179-1091-504F-2CE0-53E7FC2CC57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6" creationId="{D1BF9649-BADC-9294-B8B7-46F63EBA56E2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7" creationId="{03E82165-788E-D2A9-9A14-5245EFA06F5E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3" creationId="{9D5CF83C-0166-9B5E-D97B-BCB97606749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4" creationId="{C184140E-CCD2-C67B-D470-7F31EE3E650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5" creationId="{C79A9D86-8AB3-D90F-E961-FC65DC54C00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6" creationId="{C03B0BA1-DB2E-20A4-3257-D5ED9D89069F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9" creationId="{D9EAE787-6621-DF7A-D005-FD603635841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0" creationId="{9A678C0C-32A1-ADB5-6688-7E7388CC0A5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2" creationId="{55092777-0B7F-CCB9-16DF-9D0696107743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4" creationId="{987D6535-2C3F-A24C-7E31-C1C221ED398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6" creationId="{580C3788-DA1B-5A6F-E371-7AD92793FAF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8" creationId="{3811A73D-42C5-AAB2-7E40-20B3C3E7748B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0" creationId="{3F9FE822-7E39-D948-B383-C3301B5E91CA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2" creationId="{779ADD10-0FB2-F26E-D219-D235B1E9CEA4}"/>
          </ac:picMkLst>
        </pc:picChg>
        <pc:cxnChg chg="add mod">
          <ac:chgData name="Vesa Juvonen" userId="c7243be1-99a3-4752-ab2a-0cf698cf8236" providerId="ADAL" clId="{F62B5916-F3B1-4205-B796-412823F67C43}" dt="2022-05-31T13:17:48.685" v="1718" actId="1076"/>
          <ac:cxnSpMkLst>
            <pc:docMk/>
            <pc:sldMk cId="2010264565" sldId="2147477755"/>
            <ac:cxnSpMk id="11" creationId="{F2B373F3-48FF-5512-F182-848137B7912A}"/>
          </ac:cxnSpMkLst>
        </pc:cxnChg>
      </pc:sldChg>
      <pc:sldChg chg="addSp modSp new mod modAnim">
        <pc:chgData name="Vesa Juvonen" userId="c7243be1-99a3-4752-ab2a-0cf698cf8236" providerId="ADAL" clId="{F62B5916-F3B1-4205-B796-412823F67C43}" dt="2022-05-31T13:47:29.566" v="1861" actId="1076"/>
        <pc:sldMkLst>
          <pc:docMk/>
          <pc:sldMk cId="2746144415" sldId="2147477756"/>
        </pc:sldMkLst>
        <pc:spChg chg="mod">
          <ac:chgData name="Vesa Juvonen" userId="c7243be1-99a3-4752-ab2a-0cf698cf8236" providerId="ADAL" clId="{F62B5916-F3B1-4205-B796-412823F67C43}" dt="2022-05-31T13:45:53.715" v="1858" actId="20577"/>
          <ac:spMkLst>
            <pc:docMk/>
            <pc:sldMk cId="2746144415" sldId="2147477756"/>
            <ac:spMk id="2" creationId="{7A2DAB0D-B330-3780-9F1B-FF91BCF2C0CC}"/>
          </ac:spMkLst>
        </pc:spChg>
        <pc:spChg chg="add mod">
          <ac:chgData name="Vesa Juvonen" userId="c7243be1-99a3-4752-ab2a-0cf698cf8236" providerId="ADAL" clId="{F62B5916-F3B1-4205-B796-412823F67C43}" dt="2022-05-31T13:47:29.566" v="1861" actId="1076"/>
          <ac:spMkLst>
            <pc:docMk/>
            <pc:sldMk cId="2746144415" sldId="2147477756"/>
            <ac:spMk id="4" creationId="{E96DB0C5-BCF3-F4CA-2B2E-EB340ACA87D1}"/>
          </ac:spMkLst>
        </pc:spChg>
        <pc:picChg chg="add mod">
          <ac:chgData name="Vesa Juvonen" userId="c7243be1-99a3-4752-ab2a-0cf698cf8236" providerId="ADAL" clId="{F62B5916-F3B1-4205-B796-412823F67C43}" dt="2022-05-31T13:47:29.566" v="1861" actId="1076"/>
          <ac:picMkLst>
            <pc:docMk/>
            <pc:sldMk cId="2746144415" sldId="2147477756"/>
            <ac:picMk id="3" creationId="{C4F7D574-9763-DEBB-2FA6-CF11336CA885}"/>
          </ac:picMkLst>
        </pc:picChg>
      </pc:sldChg>
      <pc:sldChg chg="addSp delSp modSp new mod modClrScheme chgLayout">
        <pc:chgData name="Vesa Juvonen" userId="c7243be1-99a3-4752-ab2a-0cf698cf8236" providerId="ADAL" clId="{F62B5916-F3B1-4205-B796-412823F67C43}" dt="2022-05-31T13:53:38.146" v="2218" actId="20577"/>
        <pc:sldMkLst>
          <pc:docMk/>
          <pc:sldMk cId="3019842251" sldId="2147477757"/>
        </pc:sldMkLst>
        <pc:spChg chg="del mod ord">
          <ac:chgData name="Vesa Juvonen" userId="c7243be1-99a3-4752-ab2a-0cf698cf8236" providerId="ADAL" clId="{F62B5916-F3B1-4205-B796-412823F67C43}" dt="2022-05-31T13:50:45.366" v="1867" actId="700"/>
          <ac:spMkLst>
            <pc:docMk/>
            <pc:sldMk cId="3019842251" sldId="2147477757"/>
            <ac:spMk id="2" creationId="{BA10A0DD-FB8F-FB7C-95F9-529C30DA7BC1}"/>
          </ac:spMkLst>
        </pc:spChg>
        <pc:spChg chg="add mod ord">
          <ac:chgData name="Vesa Juvonen" userId="c7243be1-99a3-4752-ab2a-0cf698cf8236" providerId="ADAL" clId="{F62B5916-F3B1-4205-B796-412823F67C43}" dt="2022-05-31T13:51:07.972" v="1946" actId="404"/>
          <ac:spMkLst>
            <pc:docMk/>
            <pc:sldMk cId="3019842251" sldId="2147477757"/>
            <ac:spMk id="3" creationId="{F1DEDCC9-7982-C1C7-D8E2-E80ECC4A2B49}"/>
          </ac:spMkLst>
        </pc:spChg>
        <pc:spChg chg="add mod ord">
          <ac:chgData name="Vesa Juvonen" userId="c7243be1-99a3-4752-ab2a-0cf698cf8236" providerId="ADAL" clId="{F62B5916-F3B1-4205-B796-412823F67C43}" dt="2022-05-31T13:53:38.146" v="2218" actId="20577"/>
          <ac:spMkLst>
            <pc:docMk/>
            <pc:sldMk cId="3019842251" sldId="2147477757"/>
            <ac:spMk id="4" creationId="{A6C340AB-0E5B-0BAC-2255-3B7AAE977CEE}"/>
          </ac:spMkLst>
        </pc:spChg>
        <pc:spChg chg="add del mod ord">
          <ac:chgData name="Vesa Juvonen" userId="c7243be1-99a3-4752-ab2a-0cf698cf8236" providerId="ADAL" clId="{F62B5916-F3B1-4205-B796-412823F67C43}" dt="2022-05-31T13:51:00.167" v="1940" actId="478"/>
          <ac:spMkLst>
            <pc:docMk/>
            <pc:sldMk cId="3019842251" sldId="2147477757"/>
            <ac:spMk id="5" creationId="{2006C6DF-475D-1321-AB7E-6F827A6BDF65}"/>
          </ac:spMkLst>
        </pc:spChg>
        <pc:picChg chg="add mod">
          <ac:chgData name="Vesa Juvonen" userId="c7243be1-99a3-4752-ab2a-0cf698cf8236" providerId="ADAL" clId="{F62B5916-F3B1-4205-B796-412823F67C43}" dt="2022-05-31T13:51:11.762" v="1948" actId="1076"/>
          <ac:picMkLst>
            <pc:docMk/>
            <pc:sldMk cId="3019842251" sldId="2147477757"/>
            <ac:picMk id="2050" creationId="{FE2B6EEF-F5E9-37BF-B1AE-F187F5868EC1}"/>
          </ac:picMkLst>
        </pc:picChg>
      </pc:sldChg>
      <pc:sldChg chg="add del">
        <pc:chgData name="Vesa Juvonen" userId="c7243be1-99a3-4752-ab2a-0cf698cf8236" providerId="ADAL" clId="{F62B5916-F3B1-4205-B796-412823F67C43}" dt="2022-05-31T12:15:51.518" v="1142" actId="47"/>
        <pc:sldMkLst>
          <pc:docMk/>
          <pc:sldMk cId="3710851553" sldId="2147477771"/>
        </pc:sldMkLst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David Warner" userId="S::davidwarner@microsoft.com::51ffa14d-fdfd-4571-a787-ad4b3bb92711" providerId="AD" clId="Web-{BE2D6F42-C764-4B66-BBE4-5947A5A2A76F}"/>
    <pc:docChg chg="modSld">
      <pc:chgData name="David Warner" userId="S::davidwarner@microsoft.com::51ffa14d-fdfd-4571-a787-ad4b3bb92711" providerId="AD" clId="Web-{BE2D6F42-C764-4B66-BBE4-5947A5A2A76F}" dt="2022-05-09T17:23:09.198" v="40" actId="1076"/>
      <pc:docMkLst>
        <pc:docMk/>
      </pc:docMkLst>
      <pc:sldChg chg="addSp delSp modSp">
        <pc:chgData name="David Warner" userId="S::davidwarner@microsoft.com::51ffa14d-fdfd-4571-a787-ad4b3bb92711" providerId="AD" clId="Web-{BE2D6F42-C764-4B66-BBE4-5947A5A2A76F}" dt="2022-05-09T17:23:09.198" v="40" actId="1076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BE2D6F42-C764-4B66-BBE4-5947A5A2A76F}" dt="2022-05-09T17:22:21.822" v="0"/>
          <ac:spMkLst>
            <pc:docMk/>
            <pc:sldMk cId="1812315545" sldId="2134805597"/>
            <ac:spMk id="2" creationId="{722166B8-2D1D-4713-4072-F7643D28639B}"/>
          </ac:spMkLst>
        </pc:spChg>
        <pc:spChg chg="add del mod">
          <ac:chgData name="David Warner" userId="S::davidwarner@microsoft.com::51ffa14d-fdfd-4571-a787-ad4b3bb92711" providerId="AD" clId="Web-{BE2D6F42-C764-4B66-BBE4-5947A5A2A76F}" dt="2022-05-09T17:23:09.198" v="40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BE2D6F42-C764-4B66-BBE4-5947A5A2A76F}" dt="2022-05-09T17:23:07.729" v="3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Surbhi Gupta" userId="4cd92b39-496c-4ea1-b8de-864f8b027b89" providerId="ADAL" clId="{45A2455E-A6B1-4BEC-9E8B-BDA7E39C7037}"/>
    <pc:docChg chg="undo custSel modSld">
      <pc:chgData name="Surbhi Gupta" userId="4cd92b39-496c-4ea1-b8de-864f8b027b89" providerId="ADAL" clId="{45A2455E-A6B1-4BEC-9E8B-BDA7E39C7037}" dt="2022-05-10T15:03:43.830" v="874" actId="20577"/>
      <pc:docMkLst>
        <pc:docMk/>
      </pc:docMkLst>
      <pc:sldChg chg="addSp delSp modSp mod modNotesTx">
        <pc:chgData name="Surbhi Gupta" userId="4cd92b39-496c-4ea1-b8de-864f8b027b89" providerId="ADAL" clId="{45A2455E-A6B1-4BEC-9E8B-BDA7E39C7037}" dt="2022-05-10T15:03:43.830" v="874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45A2455E-A6B1-4BEC-9E8B-BDA7E39C7037}" dt="2022-05-10T09:45:36.382" v="1" actId="1076"/>
          <ac:spMkLst>
            <pc:docMk/>
            <pc:sldMk cId="1247101359" sldId="2145707276"/>
            <ac:spMk id="4" creationId="{E37A97C5-9583-F28E-6BE8-530F067E3923}"/>
          </ac:spMkLst>
        </pc:spChg>
        <pc:spChg chg="add del mod">
          <ac:chgData name="Surbhi Gupta" userId="4cd92b39-496c-4ea1-b8de-864f8b027b89" providerId="ADAL" clId="{45A2455E-A6B1-4BEC-9E8B-BDA7E39C7037}" dt="2022-05-10T09:50:39.109" v="118" actId="478"/>
          <ac:spMkLst>
            <pc:docMk/>
            <pc:sldMk cId="1247101359" sldId="2145707276"/>
            <ac:spMk id="8" creationId="{09981C4C-2D40-9A9D-7CA3-2695E1232D94}"/>
          </ac:spMkLst>
        </pc:spChg>
        <pc:spChg chg="del">
          <ac:chgData name="Surbhi Gupta" userId="4cd92b39-496c-4ea1-b8de-864f8b027b89" providerId="ADAL" clId="{45A2455E-A6B1-4BEC-9E8B-BDA7E39C7037}" dt="2022-05-10T09:46:09.189" v="6" actId="478"/>
          <ac:spMkLst>
            <pc:docMk/>
            <pc:sldMk cId="1247101359" sldId="2145707276"/>
            <ac:spMk id="11" creationId="{C1518712-A006-3E06-2324-56B38A8EB133}"/>
          </ac:spMkLst>
        </pc:spChg>
        <pc:spChg chg="del">
          <ac:chgData name="Surbhi Gupta" userId="4cd92b39-496c-4ea1-b8de-864f8b027b89" providerId="ADAL" clId="{45A2455E-A6B1-4BEC-9E8B-BDA7E39C7037}" dt="2022-05-10T09:46:16.409" v="12" actId="478"/>
          <ac:spMkLst>
            <pc:docMk/>
            <pc:sldMk cId="1247101359" sldId="2145707276"/>
            <ac:spMk id="20" creationId="{1E337BB3-DADC-AFF5-9509-E0ADE916B4A7}"/>
          </ac:spMkLst>
        </pc:spChg>
        <pc:spChg chg="del mod">
          <ac:chgData name="Surbhi Gupta" userId="4cd92b39-496c-4ea1-b8de-864f8b027b89" providerId="ADAL" clId="{45A2455E-A6B1-4BEC-9E8B-BDA7E39C7037}" dt="2022-05-10T09:46:10.899" v="8" actId="478"/>
          <ac:spMkLst>
            <pc:docMk/>
            <pc:sldMk cId="1247101359" sldId="2145707276"/>
            <ac:spMk id="24" creationId="{A36917CC-8B02-D0C1-FA65-1487D49E7FCC}"/>
          </ac:spMkLst>
        </pc:spChg>
        <pc:spChg chg="add mod">
          <ac:chgData name="Surbhi Gupta" userId="4cd92b39-496c-4ea1-b8de-864f8b027b89" providerId="ADAL" clId="{45A2455E-A6B1-4BEC-9E8B-BDA7E39C7037}" dt="2022-05-10T09:49:38.421" v="110" actId="1582"/>
          <ac:spMkLst>
            <pc:docMk/>
            <pc:sldMk cId="1247101359" sldId="2145707276"/>
            <ac:spMk id="25" creationId="{D726DBCA-49A8-EE0F-A97A-58D6B36DCD12}"/>
          </ac:spMkLst>
        </pc:spChg>
        <pc:spChg chg="add mod">
          <ac:chgData name="Surbhi Gupta" userId="4cd92b39-496c-4ea1-b8de-864f8b027b89" providerId="ADAL" clId="{45A2455E-A6B1-4BEC-9E8B-BDA7E39C7037}" dt="2022-05-10T09:50:17.178" v="114" actId="207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45A2455E-A6B1-4BEC-9E8B-BDA7E39C7037}" dt="2022-05-10T09:51:15.983" v="222" actId="20577"/>
          <ac:spMkLst>
            <pc:docMk/>
            <pc:sldMk cId="1247101359" sldId="2145707276"/>
            <ac:spMk id="33" creationId="{94DB5CBE-95AD-4FC6-8C7B-739B6EB97627}"/>
          </ac:spMkLst>
        </pc:spChg>
        <pc:spChg chg="add mod">
          <ac:chgData name="Surbhi Gupta" userId="4cd92b39-496c-4ea1-b8de-864f8b027b89" providerId="ADAL" clId="{45A2455E-A6B1-4BEC-9E8B-BDA7E39C7037}" dt="2022-05-10T09:50:25.101" v="115" actId="1076"/>
          <ac:spMkLst>
            <pc:docMk/>
            <pc:sldMk cId="1247101359" sldId="2145707276"/>
            <ac:spMk id="39" creationId="{88507CB0-14BD-F9C6-3E87-627240967300}"/>
          </ac:spMkLst>
        </pc:spChg>
        <pc:spChg chg="del">
          <ac:chgData name="Surbhi Gupta" userId="4cd92b39-496c-4ea1-b8de-864f8b027b89" providerId="ADAL" clId="{45A2455E-A6B1-4BEC-9E8B-BDA7E39C7037}" dt="2022-05-10T09:45:39.420" v="3" actId="478"/>
          <ac:spMkLst>
            <pc:docMk/>
            <pc:sldMk cId="1247101359" sldId="2145707276"/>
            <ac:spMk id="54" creationId="{F7577881-0D45-0BE8-7714-C0725E08E053}"/>
          </ac:spMkLst>
        </pc:spChg>
        <pc:picChg chg="add mod">
          <ac:chgData name="Surbhi Gupta" userId="4cd92b39-496c-4ea1-b8de-864f8b027b89" providerId="ADAL" clId="{45A2455E-A6B1-4BEC-9E8B-BDA7E39C7037}" dt="2022-05-10T09:49:06.312" v="106" actId="14100"/>
          <ac:picMkLst>
            <pc:docMk/>
            <pc:sldMk cId="1247101359" sldId="2145707276"/>
            <ac:picMk id="7" creationId="{40395639-6ED4-C51A-253C-9B83FC25668C}"/>
          </ac:picMkLst>
        </pc:picChg>
        <pc:picChg chg="del">
          <ac:chgData name="Surbhi Gupta" userId="4cd92b39-496c-4ea1-b8de-864f8b027b89" providerId="ADAL" clId="{45A2455E-A6B1-4BEC-9E8B-BDA7E39C7037}" dt="2022-05-10T09:46:15.052" v="11" actId="478"/>
          <ac:picMkLst>
            <pc:docMk/>
            <pc:sldMk cId="1247101359" sldId="2145707276"/>
            <ac:picMk id="21" creationId="{00A6A130-E21A-7EF5-9762-EBC953F074AB}"/>
          </ac:picMkLst>
        </pc:picChg>
        <pc:picChg chg="del">
          <ac:chgData name="Surbhi Gupta" userId="4cd92b39-496c-4ea1-b8de-864f8b027b89" providerId="ADAL" clId="{45A2455E-A6B1-4BEC-9E8B-BDA7E39C7037}" dt="2022-05-10T09:46:13.920" v="10" actId="478"/>
          <ac:picMkLst>
            <pc:docMk/>
            <pc:sldMk cId="1247101359" sldId="2145707276"/>
            <ac:picMk id="22" creationId="{3FE14A35-CC88-1436-A7AB-3B43ECDAAB0A}"/>
          </ac:picMkLst>
        </pc:picChg>
        <pc:picChg chg="del">
          <ac:chgData name="Surbhi Gupta" userId="4cd92b39-496c-4ea1-b8de-864f8b027b89" providerId="ADAL" clId="{45A2455E-A6B1-4BEC-9E8B-BDA7E39C7037}" dt="2022-05-10T09:46:11.921" v="9" actId="478"/>
          <ac:picMkLst>
            <pc:docMk/>
            <pc:sldMk cId="1247101359" sldId="2145707276"/>
            <ac:picMk id="26" creationId="{E935B40C-0E05-20BE-299C-3220ABD18666}"/>
          </ac:picMkLst>
        </pc:picChg>
        <pc:picChg chg="del">
          <ac:chgData name="Surbhi Gupta" userId="4cd92b39-496c-4ea1-b8de-864f8b027b89" providerId="ADAL" clId="{45A2455E-A6B1-4BEC-9E8B-BDA7E39C7037}" dt="2022-05-10T09:45:38.151" v="2" actId="478"/>
          <ac:picMkLst>
            <pc:docMk/>
            <pc:sldMk cId="1247101359" sldId="2145707276"/>
            <ac:picMk id="28" creationId="{B414B049-57C8-7233-1236-1489A7A431A9}"/>
          </ac:picMkLst>
        </pc:picChg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Surbhi Gupta" userId="4cd92b39-496c-4ea1-b8de-864f8b027b89" providerId="ADAL" clId="{F850484A-3768-4FD9-8EBC-BB1EFE1F2F91}"/>
    <pc:docChg chg="custSel modSld">
      <pc:chgData name="Surbhi Gupta" userId="4cd92b39-496c-4ea1-b8de-864f8b027b89" providerId="ADAL" clId="{F850484A-3768-4FD9-8EBC-BB1EFE1F2F91}" dt="2022-06-21T09:51:40.798" v="38" actId="1076"/>
      <pc:docMkLst>
        <pc:docMk/>
      </pc:docMkLst>
      <pc:sldChg chg="addSp delSp modSp mod">
        <pc:chgData name="Surbhi Gupta" userId="4cd92b39-496c-4ea1-b8de-864f8b027b89" providerId="ADAL" clId="{F850484A-3768-4FD9-8EBC-BB1EFE1F2F91}" dt="2022-06-21T09:51:40.798" v="38" actId="1076"/>
        <pc:sldMkLst>
          <pc:docMk/>
          <pc:sldMk cId="3194623737" sldId="2145707281"/>
        </pc:sldMkLst>
        <pc:spChg chg="del">
          <ac:chgData name="Surbhi Gupta" userId="4cd92b39-496c-4ea1-b8de-864f8b027b89" providerId="ADAL" clId="{F850484A-3768-4FD9-8EBC-BB1EFE1F2F91}" dt="2022-06-21T09:50:20.033" v="0" actId="478"/>
          <ac:spMkLst>
            <pc:docMk/>
            <pc:sldMk cId="3194623737" sldId="2145707281"/>
            <ac:spMk id="4" creationId="{EAEB62A2-58AD-9D2B-5139-6C1EA30BF429}"/>
          </ac:spMkLst>
        </pc:spChg>
        <pc:spChg chg="mod">
          <ac:chgData name="Surbhi Gupta" userId="4cd92b39-496c-4ea1-b8de-864f8b027b89" providerId="ADAL" clId="{F850484A-3768-4FD9-8EBC-BB1EFE1F2F91}" dt="2022-06-21T09:50:50.727" v="30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Surbhi Gupta" userId="4cd92b39-496c-4ea1-b8de-864f8b027b89" providerId="ADAL" clId="{F850484A-3768-4FD9-8EBC-BB1EFE1F2F91}" dt="2022-06-21T09:51:40.798" v="38" actId="1076"/>
          <ac:spMkLst>
            <pc:docMk/>
            <pc:sldMk cId="3194623737" sldId="2145707281"/>
            <ac:spMk id="7" creationId="{0528BA27-C6A6-9FD3-B9F5-27A6D30F3B3C}"/>
          </ac:spMkLst>
        </pc:spChg>
        <pc:graphicFrameChg chg="del">
          <ac:chgData name="Surbhi Gupta" userId="4cd92b39-496c-4ea1-b8de-864f8b027b89" providerId="ADAL" clId="{F850484A-3768-4FD9-8EBC-BB1EFE1F2F91}" dt="2022-06-21T09:50:27.661" v="1" actId="478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Surbhi Gupta" userId="4cd92b39-496c-4ea1-b8de-864f8b027b89" providerId="ADAL" clId="{F850484A-3768-4FD9-8EBC-BB1EFE1F2F91}" dt="2022-06-21T09:50:28.618" v="2" actId="478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Surbhi Gupta" userId="4cd92b39-496c-4ea1-b8de-864f8b027b89" providerId="ADAL" clId="{F850484A-3768-4FD9-8EBC-BB1EFE1F2F91}" dt="2022-06-21T09:51:05.031" v="36" actId="1076"/>
          <ac:picMkLst>
            <pc:docMk/>
            <pc:sldMk cId="3194623737" sldId="2145707281"/>
            <ac:picMk id="1026" creationId="{74FDFE23-3AC2-9060-0768-9CA8E30D1AF2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David Warner" userId="S::davidwarner@microsoft.com::51ffa14d-fdfd-4571-a787-ad4b3bb92711" providerId="AD" clId="Web-{A0C89625-7040-4921-9B7E-FF8A2AE90459}"/>
    <pc:docChg chg="modSld">
      <pc:chgData name="David Warner" userId="S::davidwarner@microsoft.com::51ffa14d-fdfd-4571-a787-ad4b3bb92711" providerId="AD" clId="Web-{A0C89625-7040-4921-9B7E-FF8A2AE90459}" dt="2022-06-20T21:50:30.395" v="0" actId="20577"/>
      <pc:docMkLst>
        <pc:docMk/>
      </pc:docMkLst>
      <pc:sldChg chg="modSp">
        <pc:chgData name="David Warner" userId="S::davidwarner@microsoft.com::51ffa14d-fdfd-4571-a787-ad4b3bb92711" providerId="AD" clId="Web-{A0C89625-7040-4921-9B7E-FF8A2AE90459}" dt="2022-06-20T21:50:30.395" v="0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A0C89625-7040-4921-9B7E-FF8A2AE90459}" dt="2022-06-20T21:50:30.395" v="0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Surbhi Gupta" userId="S::surbhigupta@microsoft.com::4cd92b39-496c-4ea1-b8de-864f8b027b89" providerId="AD" clId="Web-{C93076CB-3E4F-0784-6C1C-152FBD0D9A80}"/>
    <pc:docChg chg="modSld">
      <pc:chgData name="Surbhi Gupta" userId="S::surbhigupta@microsoft.com::4cd92b39-496c-4ea1-b8de-864f8b027b89" providerId="AD" clId="Web-{C93076CB-3E4F-0784-6C1C-152FBD0D9A80}" dt="2022-06-11T18:50:15.825" v="37" actId="20577"/>
      <pc:docMkLst>
        <pc:docMk/>
      </pc:docMkLst>
      <pc:sldChg chg="addSp delSp modSp delAnim">
        <pc:chgData name="Surbhi Gupta" userId="S::surbhigupta@microsoft.com::4cd92b39-496c-4ea1-b8de-864f8b027b89" providerId="AD" clId="Web-{C93076CB-3E4F-0784-6C1C-152FBD0D9A80}" dt="2022-06-11T18:50:15.825" v="37" actId="20577"/>
        <pc:sldMkLst>
          <pc:docMk/>
          <pc:sldMk cId="3194623737" sldId="2145707281"/>
        </pc:sldMkLst>
        <pc:spChg chg="add del mod">
          <ac:chgData name="Surbhi Gupta" userId="S::surbhigupta@microsoft.com::4cd92b39-496c-4ea1-b8de-864f8b027b89" providerId="AD" clId="Web-{C93076CB-3E4F-0784-6C1C-152FBD0D9A80}" dt="2022-06-11T18:49:57.824" v="26" actId="20577"/>
          <ac:spMkLst>
            <pc:docMk/>
            <pc:sldMk cId="3194623737" sldId="2145707281"/>
            <ac:spMk id="33" creationId="{94DB5CBE-95AD-4FC6-8C7B-739B6EB97627}"/>
          </ac:spMkLst>
        </pc:spChg>
        <pc:spChg chg="mod">
          <ac:chgData name="Surbhi Gupta" userId="S::surbhigupta@microsoft.com::4cd92b39-496c-4ea1-b8de-864f8b027b89" providerId="AD" clId="Web-{C93076CB-3E4F-0784-6C1C-152FBD0D9A80}" dt="2022-06-11T18:50:15.825" v="37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S::surbhigupta@microsoft.com::4cd92b39-496c-4ea1-b8de-864f8b027b89" providerId="AD" clId="Web-{C93076CB-3E4F-0784-6C1C-152FBD0D9A80}" dt="2022-06-11T18:50:05.027" v="27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David Warner" userId="S::davidwarner@microsoft.com::51ffa14d-fdfd-4571-a787-ad4b3bb92711" providerId="AD" clId="Web-{45A1B9D7-35CC-4B09-AE39-22B2BB5F23E8}"/>
    <pc:docChg chg="modSld">
      <pc:chgData name="David Warner" userId="S::davidwarner@microsoft.com::51ffa14d-fdfd-4571-a787-ad4b3bb92711" providerId="AD" clId="Web-{45A1B9D7-35CC-4B09-AE39-22B2BB5F23E8}" dt="2022-05-30T20:24:04.932" v="50" actId="20577"/>
      <pc:docMkLst>
        <pc:docMk/>
      </pc:docMkLst>
      <pc:sldChg chg="delSp modSp">
        <pc:chgData name="David Warner" userId="S::davidwarner@microsoft.com::51ffa14d-fdfd-4571-a787-ad4b3bb92711" providerId="AD" clId="Web-{45A1B9D7-35CC-4B09-AE39-22B2BB5F23E8}" dt="2022-05-30T20:24:04.932" v="50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45A1B9D7-35CC-4B09-AE39-22B2BB5F23E8}" dt="2022-05-30T20:23:26.383" v="0"/>
          <ac:spMkLst>
            <pc:docMk/>
            <pc:sldMk cId="1812315545" sldId="2134805597"/>
            <ac:spMk id="4" creationId="{D5126A69-3167-5B96-18C3-4815CD6EF09D}"/>
          </ac:spMkLst>
        </pc:spChg>
        <pc:spChg chg="mod">
          <ac:chgData name="David Warner" userId="S::davidwarner@microsoft.com::51ffa14d-fdfd-4571-a787-ad4b3bb92711" providerId="AD" clId="Web-{45A1B9D7-35CC-4B09-AE39-22B2BB5F23E8}" dt="2022-05-30T20:24:04.932" v="5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Vesa Juvonen" userId="c7243be1-99a3-4752-ab2a-0cf698cf8236" providerId="ADAL" clId="{43FD9AA1-9496-494A-898A-D51AACF27F67}"/>
    <pc:docChg chg="custSel delSld modSld modSection">
      <pc:chgData name="Vesa Juvonen" userId="c7243be1-99a3-4752-ab2a-0cf698cf8236" providerId="ADAL" clId="{43FD9AA1-9496-494A-898A-D51AACF27F67}" dt="2022-06-07T04:46:36.627" v="41" actId="5793"/>
      <pc:docMkLst>
        <pc:docMk/>
      </pc:docMkLst>
      <pc:sldChg chg="modSp">
        <pc:chgData name="Vesa Juvonen" userId="c7243be1-99a3-4752-ab2a-0cf698cf8236" providerId="ADAL" clId="{43FD9AA1-9496-494A-898A-D51AACF27F67}" dt="2022-06-07T04:41:51.478" v="14" actId="6549"/>
        <pc:sldMkLst>
          <pc:docMk/>
          <pc:sldMk cId="287163252" sldId="1567"/>
        </pc:sldMkLst>
        <pc:spChg chg="mod">
          <ac:chgData name="Vesa Juvonen" userId="c7243be1-99a3-4752-ab2a-0cf698cf8236" providerId="ADAL" clId="{43FD9AA1-9496-494A-898A-D51AACF27F67}" dt="2022-06-07T04:41:51.478" v="14" actId="6549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43FD9AA1-9496-494A-898A-D51AACF27F67}" dt="2022-06-07T04:42:27.470" v="1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43FD9AA1-9496-494A-898A-D51AACF27F67}" dt="2022-06-07T04:42:27.470" v="1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 modNotesTx">
        <pc:chgData name="Vesa Juvonen" userId="c7243be1-99a3-4752-ab2a-0cf698cf8236" providerId="ADAL" clId="{43FD9AA1-9496-494A-898A-D51AACF27F67}" dt="2022-06-07T04:46:36.627" v="41" actId="5793"/>
        <pc:sldMkLst>
          <pc:docMk/>
          <pc:sldMk cId="4046856784" sldId="2134805599"/>
        </pc:sldMkLst>
        <pc:picChg chg="add mod">
          <ac:chgData name="Vesa Juvonen" userId="c7243be1-99a3-4752-ab2a-0cf698cf8236" providerId="ADAL" clId="{43FD9AA1-9496-494A-898A-D51AACF27F67}" dt="2022-06-07T04:46:14.504" v="35" actId="1076"/>
          <ac:picMkLst>
            <pc:docMk/>
            <pc:sldMk cId="4046856784" sldId="2134805599"/>
            <ac:picMk id="3" creationId="{1FB14B8A-6587-4F9A-DD21-740DB49DF6F4}"/>
          </ac:picMkLst>
        </pc:picChg>
        <pc:picChg chg="del">
          <ac:chgData name="Vesa Juvonen" userId="c7243be1-99a3-4752-ab2a-0cf698cf8236" providerId="ADAL" clId="{43FD9AA1-9496-494A-898A-D51AACF27F67}" dt="2022-06-07T04:44:00.181" v="18" actId="478"/>
          <ac:picMkLst>
            <pc:docMk/>
            <pc:sldMk cId="4046856784" sldId="2134805599"/>
            <ac:picMk id="4" creationId="{6FD6B9FE-9602-C3AB-7161-0DA0BCE84E98}"/>
          </ac:picMkLst>
        </pc:picChg>
        <pc:picChg chg="del">
          <ac:chgData name="Vesa Juvonen" userId="c7243be1-99a3-4752-ab2a-0cf698cf8236" providerId="ADAL" clId="{43FD9AA1-9496-494A-898A-D51AACF27F67}" dt="2022-06-07T04:44:01.455" v="19" actId="478"/>
          <ac:picMkLst>
            <pc:docMk/>
            <pc:sldMk cId="4046856784" sldId="2134805599"/>
            <ac:picMk id="6" creationId="{37064E2E-6888-4D1F-B731-7843CAF8ADA0}"/>
          </ac:picMkLst>
        </pc:picChg>
        <pc:picChg chg="add mod">
          <ac:chgData name="Vesa Juvonen" userId="c7243be1-99a3-4752-ab2a-0cf698cf8236" providerId="ADAL" clId="{43FD9AA1-9496-494A-898A-D51AACF27F67}" dt="2022-06-07T04:46:18.627" v="36" actId="1076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Vesa Juvonen" userId="c7243be1-99a3-4752-ab2a-0cf698cf8236" providerId="ADAL" clId="{43FD9AA1-9496-494A-898A-D51AACF27F67}" dt="2022-06-07T04:46:27.134" v="39" actId="1076"/>
          <ac:picMkLst>
            <pc:docMk/>
            <pc:sldMk cId="4046856784" sldId="2134805599"/>
            <ac:picMk id="10" creationId="{A741D939-1B04-2B07-D5BB-C6BDD658CCC4}"/>
          </ac:picMkLst>
        </pc:picChg>
      </pc:sldChg>
      <pc:sldChg chg="del">
        <pc:chgData name="Vesa Juvonen" userId="c7243be1-99a3-4752-ab2a-0cf698cf8236" providerId="ADAL" clId="{43FD9AA1-9496-494A-898A-D51AACF27F67}" dt="2022-06-07T04:42:38.491" v="17" actId="47"/>
        <pc:sldMkLst>
          <pc:docMk/>
          <pc:sldMk cId="1985673936" sldId="2145707281"/>
        </pc:sldMkLst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5C8761EE-7526-48E4-99F9-28599A921F17}"/>
    <pc:docChg chg="modSld">
      <pc:chgData name="Brian Jackett" userId="e2c557f4-fffa-4012-a1e1-e15087bfdbac" providerId="ADAL" clId="{5C8761EE-7526-48E4-99F9-28599A921F17}" dt="2022-04-28T17:04:13.537" v="7" actId="20577"/>
      <pc:docMkLst>
        <pc:docMk/>
      </pc:docMkLst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9610F415-ACFA-4DBA-8A6A-6A57BFF95A77}"/>
    <pc:docChg chg="custSel delSld modSld modSection">
      <pc:chgData name="Vesa Juvonen" userId="c7243be1-99a3-4752-ab2a-0cf698cf8236" providerId="ADAL" clId="{9610F415-ACFA-4DBA-8A6A-6A57BFF95A77}" dt="2022-06-21T09:58:08.947" v="82" actId="115"/>
      <pc:docMkLst>
        <pc:docMk/>
      </pc:docMkLst>
      <pc:sldChg chg="modSp">
        <pc:chgData name="Vesa Juvonen" userId="c7243be1-99a3-4752-ab2a-0cf698cf8236" providerId="ADAL" clId="{9610F415-ACFA-4DBA-8A6A-6A57BFF95A77}" dt="2022-06-21T08:25:27.497" v="11" actId="20577"/>
        <pc:sldMkLst>
          <pc:docMk/>
          <pc:sldMk cId="287163252" sldId="1567"/>
        </pc:sldMkLst>
        <pc:spChg chg="mod">
          <ac:chgData name="Vesa Juvonen" userId="c7243be1-99a3-4752-ab2a-0cf698cf8236" providerId="ADAL" clId="{9610F415-ACFA-4DBA-8A6A-6A57BFF95A77}" dt="2022-06-21T08:25:27.497" v="1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9610F415-ACFA-4DBA-8A6A-6A57BFF95A77}" dt="2022-06-21T09:58:08.947" v="82" actId="115"/>
        <pc:sldMkLst>
          <pc:docMk/>
          <pc:sldMk cId="4046856784" sldId="2134805599"/>
        </pc:sldMkLst>
        <pc:spChg chg="mod">
          <ac:chgData name="Vesa Juvonen" userId="c7243be1-99a3-4752-ab2a-0cf698cf8236" providerId="ADAL" clId="{9610F415-ACFA-4DBA-8A6A-6A57BFF95A77}" dt="2022-06-21T09:58:08.947" v="82" actId="115"/>
          <ac:spMkLst>
            <pc:docMk/>
            <pc:sldMk cId="4046856784" sldId="2134805599"/>
            <ac:spMk id="8" creationId="{26BFEB79-D248-4D06-B782-9318AC6A90BA}"/>
          </ac:spMkLst>
        </pc:spChg>
        <pc:spChg chg="del">
          <ac:chgData name="Vesa Juvonen" userId="c7243be1-99a3-4752-ab2a-0cf698cf8236" providerId="ADAL" clId="{9610F415-ACFA-4DBA-8A6A-6A57BFF95A77}" dt="2022-06-21T09:52:25.428" v="14" actId="478"/>
          <ac:spMkLst>
            <pc:docMk/>
            <pc:sldMk cId="4046856784" sldId="2134805599"/>
            <ac:spMk id="10" creationId="{39701BB2-33E9-3184-7118-3B1370129746}"/>
          </ac:spMkLst>
        </pc:spChg>
        <pc:picChg chg="add mod">
          <ac:chgData name="Vesa Juvonen" userId="c7243be1-99a3-4752-ab2a-0cf698cf8236" providerId="ADAL" clId="{9610F415-ACFA-4DBA-8A6A-6A57BFF95A77}" dt="2022-06-21T09:55:16.451" v="80" actId="14100"/>
          <ac:picMkLst>
            <pc:docMk/>
            <pc:sldMk cId="4046856784" sldId="2134805599"/>
            <ac:picMk id="3" creationId="{5E26C6B3-6E67-68C6-A7FE-87B7EEBFD77E}"/>
          </ac:picMkLst>
        </pc:picChg>
        <pc:picChg chg="del">
          <ac:chgData name="Vesa Juvonen" userId="c7243be1-99a3-4752-ab2a-0cf698cf8236" providerId="ADAL" clId="{9610F415-ACFA-4DBA-8A6A-6A57BFF95A77}" dt="2022-06-21T09:52:50.813" v="19" actId="478"/>
          <ac:picMkLst>
            <pc:docMk/>
            <pc:sldMk cId="4046856784" sldId="2134805599"/>
            <ac:picMk id="4" creationId="{163E3544-A90C-0375-F491-978813462D50}"/>
          </ac:picMkLst>
        </pc:picChg>
        <pc:picChg chg="del">
          <ac:chgData name="Vesa Juvonen" userId="c7243be1-99a3-4752-ab2a-0cf698cf8236" providerId="ADAL" clId="{9610F415-ACFA-4DBA-8A6A-6A57BFF95A77}" dt="2022-06-21T09:52:25.980" v="15" actId="478"/>
          <ac:picMkLst>
            <pc:docMk/>
            <pc:sldMk cId="4046856784" sldId="2134805599"/>
            <ac:picMk id="5" creationId="{5C59771B-7AC1-316D-D6F7-904DB9DD0041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7" creationId="{FF4A37AB-79FC-F4DF-332A-C89B8F165B12}"/>
          </ac:picMkLst>
        </pc:picChg>
        <pc:picChg chg="del">
          <ac:chgData name="Vesa Juvonen" userId="c7243be1-99a3-4752-ab2a-0cf698cf8236" providerId="ADAL" clId="{9610F415-ACFA-4DBA-8A6A-6A57BFF95A77}" dt="2022-06-21T09:52:26.443" v="16" actId="478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Vesa Juvonen" userId="c7243be1-99a3-4752-ab2a-0cf698cf8236" providerId="ADAL" clId="{9610F415-ACFA-4DBA-8A6A-6A57BFF95A77}" dt="2022-06-21T09:52:27.397" v="17" actId="478"/>
          <ac:picMkLst>
            <pc:docMk/>
            <pc:sldMk cId="4046856784" sldId="2134805599"/>
            <ac:picMk id="13" creationId="{56A41EBC-F1D5-1CE8-8259-44E735DA611B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14" creationId="{6620F390-0BB4-943A-9A4F-0B0EC47D0100}"/>
          </ac:picMkLst>
        </pc:picChg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77922803" sldId="214570730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1066408283" sldId="2145707303"/>
        </pc:sldMkLst>
      </pc:sldChg>
      <pc:sldChg chg="delSp mod">
        <pc:chgData name="Vesa Juvonen" userId="c7243be1-99a3-4752-ab2a-0cf698cf8236" providerId="ADAL" clId="{9610F415-ACFA-4DBA-8A6A-6A57BFF95A77}" dt="2022-06-21T09:50:05.674" v="12" actId="478"/>
        <pc:sldMkLst>
          <pc:docMk/>
          <pc:sldMk cId="1481252721" sldId="2145707304"/>
        </pc:sldMkLst>
        <pc:spChg chg="del">
          <ac:chgData name="Vesa Juvonen" userId="c7243be1-99a3-4752-ab2a-0cf698cf8236" providerId="ADAL" clId="{9610F415-ACFA-4DBA-8A6A-6A57BFF95A77}" dt="2022-06-21T09:50:05.674" v="12" actId="478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Vesa Juvonen" userId="c7243be1-99a3-4752-ab2a-0cf698cf8236" providerId="ADAL" clId="{DDBC4335-ACA7-49DD-A82E-1BFEBB8EA6FF}"/>
    <pc:docChg chg="undo custSel addSld delSld modSld sldOrd modSection">
      <pc:chgData name="Vesa Juvonen" userId="c7243be1-99a3-4752-ab2a-0cf698cf8236" providerId="ADAL" clId="{DDBC4335-ACA7-49DD-A82E-1BFEBB8EA6FF}" dt="2022-05-10T10:57:00.464" v="281" actId="1076"/>
      <pc:docMkLst>
        <pc:docMk/>
      </pc:docMkLst>
      <pc:sldChg chg="modSp add del mod modClrScheme chgLayout">
        <pc:chgData name="Vesa Juvonen" userId="c7243be1-99a3-4752-ab2a-0cf698cf8236" providerId="ADAL" clId="{DDBC4335-ACA7-49DD-A82E-1BFEBB8EA6FF}" dt="2022-05-10T10:43:28.064" v="131" actId="47"/>
        <pc:sldMkLst>
          <pc:docMk/>
          <pc:sldMk cId="720313206" sldId="1640"/>
        </pc:sldMkLst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5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DDBC4335-ACA7-49DD-A82E-1BFEBB8EA6FF}" dt="2022-05-09T16:05:58.265" v="112" actId="1076"/>
        <pc:sldMkLst>
          <pc:docMk/>
          <pc:sldMk cId="10702720" sldId="2079"/>
        </pc:sldMkLst>
        <pc:spChg chg="del">
          <ac:chgData name="Vesa Juvonen" userId="c7243be1-99a3-4752-ab2a-0cf698cf8236" providerId="ADAL" clId="{DDBC4335-ACA7-49DD-A82E-1BFEBB8EA6FF}" dt="2022-05-09T16:05:05.173" v="104" actId="478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Vesa Juvonen" userId="c7243be1-99a3-4752-ab2a-0cf698cf8236" providerId="ADAL" clId="{DDBC4335-ACA7-49DD-A82E-1BFEBB8EA6FF}" dt="2022-05-09T16:05:02.449" v="103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DBC4335-ACA7-49DD-A82E-1BFEBB8EA6FF}" dt="2022-05-05T17:32:20.709" v="100" actId="478"/>
          <ac:spMkLst>
            <pc:docMk/>
            <pc:sldMk cId="10702720" sldId="2079"/>
            <ac:spMk id="9" creationId="{2416F42B-A6B0-5982-E7B4-A7F63051134E}"/>
          </ac:spMkLst>
        </pc:spChg>
        <pc:spChg chg="add del">
          <ac:chgData name="Vesa Juvonen" userId="c7243be1-99a3-4752-ab2a-0cf698cf8236" providerId="ADAL" clId="{DDBC4335-ACA7-49DD-A82E-1BFEBB8EA6FF}" dt="2022-05-05T17:32:15.347" v="99" actId="478"/>
          <ac:spMkLst>
            <pc:docMk/>
            <pc:sldMk cId="10702720" sldId="2079"/>
            <ac:spMk id="10" creationId="{F4EC2D21-3314-8219-B839-BC320739131C}"/>
          </ac:spMkLst>
        </pc:spChg>
        <pc:picChg chg="add mod">
          <ac:chgData name="Vesa Juvonen" userId="c7243be1-99a3-4752-ab2a-0cf698cf8236" providerId="ADAL" clId="{DDBC4335-ACA7-49DD-A82E-1BFEBB8EA6FF}" dt="2022-05-09T16:05:58.265" v="112" actId="1076"/>
          <ac:picMkLst>
            <pc:docMk/>
            <pc:sldMk cId="10702720" sldId="2079"/>
            <ac:picMk id="6" creationId="{34D1B84A-AA26-A624-4700-074B47AD0BE4}"/>
          </ac:picMkLst>
        </pc:picChg>
        <pc:picChg chg="add mod">
          <ac:chgData name="Vesa Juvonen" userId="c7243be1-99a3-4752-ab2a-0cf698cf8236" providerId="ADAL" clId="{DDBC4335-ACA7-49DD-A82E-1BFEBB8EA6FF}" dt="2022-05-09T16:05:57.023" v="111" actId="1076"/>
          <ac:picMkLst>
            <pc:docMk/>
            <pc:sldMk cId="10702720" sldId="2079"/>
            <ac:picMk id="12" creationId="{36CA5D09-81CA-BEC8-8B43-300D93CBEE6E}"/>
          </ac:picMkLst>
        </pc:picChg>
        <pc:picChg chg="add del mod">
          <ac:chgData name="Vesa Juvonen" userId="c7243be1-99a3-4752-ab2a-0cf698cf8236" providerId="ADAL" clId="{DDBC4335-ACA7-49DD-A82E-1BFEBB8EA6FF}" dt="2022-05-05T17:31:26.803" v="89" actId="478"/>
          <ac:picMkLst>
            <pc:docMk/>
            <pc:sldMk cId="10702720" sldId="2079"/>
            <ac:picMk id="14" creationId="{824880C0-21C8-3C68-1A20-82642BD977F9}"/>
          </ac:picMkLst>
        </pc:picChg>
      </pc:sldChg>
      <pc:sldChg chg="addSp delSp modSp mod">
        <pc:chgData name="Vesa Juvonen" userId="c7243be1-99a3-4752-ab2a-0cf698cf8236" providerId="ADAL" clId="{DDBC4335-ACA7-49DD-A82E-1BFEBB8EA6FF}" dt="2022-05-09T16:06:33.968" v="124" actId="1076"/>
        <pc:sldMkLst>
          <pc:docMk/>
          <pc:sldMk cId="778883926" sldId="2076136264"/>
        </pc:sldMkLst>
        <pc:spChg chg="del mod">
          <ac:chgData name="Vesa Juvonen" userId="c7243be1-99a3-4752-ab2a-0cf698cf8236" providerId="ADAL" clId="{DDBC4335-ACA7-49DD-A82E-1BFEBB8EA6FF}" dt="2022-05-09T16:06:05.105" v="113" actId="478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Vesa Juvonen" userId="c7243be1-99a3-4752-ab2a-0cf698cf8236" providerId="ADAL" clId="{DDBC4335-ACA7-49DD-A82E-1BFEBB8EA6FF}" dt="2022-05-09T16:06:27.212" v="121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DDBC4335-ACA7-49DD-A82E-1BFEBB8EA6FF}" dt="2022-05-09T16:06:07.927" v="116" actId="478"/>
          <ac:picMkLst>
            <pc:docMk/>
            <pc:sldMk cId="778883926" sldId="2076136264"/>
            <ac:picMk id="5" creationId="{D629C53E-F21A-5B4D-A426-E930EC0450FE}"/>
          </ac:picMkLst>
        </pc:picChg>
        <pc:picChg chg="add mod">
          <ac:chgData name="Vesa Juvonen" userId="c7243be1-99a3-4752-ab2a-0cf698cf8236" providerId="ADAL" clId="{DDBC4335-ACA7-49DD-A82E-1BFEBB8EA6FF}" dt="2022-05-09T16:06:33.968" v="124" actId="1076"/>
          <ac:picMkLst>
            <pc:docMk/>
            <pc:sldMk cId="778883926" sldId="2076136264"/>
            <ac:picMk id="6" creationId="{FC8D71D2-A967-F771-473F-56C63BB00857}"/>
          </ac:picMkLst>
        </pc:picChg>
        <pc:picChg chg="add mod">
          <ac:chgData name="Vesa Juvonen" userId="c7243be1-99a3-4752-ab2a-0cf698cf8236" providerId="ADAL" clId="{DDBC4335-ACA7-49DD-A82E-1BFEBB8EA6FF}" dt="2022-05-09T16:06:30.001" v="122" actId="1076"/>
          <ac:picMkLst>
            <pc:docMk/>
            <pc:sldMk cId="778883926" sldId="2076136264"/>
            <ac:picMk id="8" creationId="{C405AB8F-882E-250F-AABB-F4C06E158C8F}"/>
          </ac:picMkLst>
        </pc:pic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1882481969" sldId="207613766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166917076" sldId="2134805601"/>
        </pc:sldMkLst>
      </pc:sldChg>
      <pc:sldChg chg="del">
        <pc:chgData name="Vesa Juvonen" userId="c7243be1-99a3-4752-ab2a-0cf698cf8236" providerId="ADAL" clId="{DDBC4335-ACA7-49DD-A82E-1BFEBB8EA6FF}" dt="2022-05-05T17:31:44.258" v="93" actId="47"/>
        <pc:sldMkLst>
          <pc:docMk/>
          <pc:sldMk cId="1055430305" sldId="2145707275"/>
        </pc:sldMkLst>
      </pc:sldChg>
      <pc:sldChg chg="mod modShow delCm">
        <pc:chgData name="Vesa Juvonen" userId="c7243be1-99a3-4752-ab2a-0cf698cf8236" providerId="ADAL" clId="{DDBC4335-ACA7-49DD-A82E-1BFEBB8EA6FF}" dt="2022-05-05T17:31:40.759" v="92" actId="729"/>
        <pc:sldMkLst>
          <pc:docMk/>
          <pc:sldMk cId="1247101359" sldId="2145707276"/>
        </pc:sldMkLst>
      </pc:sldChg>
      <pc:sldChg chg="add del modTransition">
        <pc:chgData name="Vesa Juvonen" userId="c7243be1-99a3-4752-ab2a-0cf698cf8236" providerId="ADAL" clId="{DDBC4335-ACA7-49DD-A82E-1BFEBB8EA6FF}" dt="2022-05-10T10:43:28.064" v="131" actId="47"/>
        <pc:sldMkLst>
          <pc:docMk/>
          <pc:sldMk cId="1893203813" sldId="2145707287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385876494" sldId="214570728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843493276" sldId="2145707289"/>
        </pc:sldMkLst>
      </pc:sldChg>
      <pc:sldChg chg="add del ord">
        <pc:chgData name="Vesa Juvonen" userId="c7243be1-99a3-4752-ab2a-0cf698cf8236" providerId="ADAL" clId="{DDBC4335-ACA7-49DD-A82E-1BFEBB8EA6FF}" dt="2022-05-10T10:43:48.656" v="135" actId="47"/>
        <pc:sldMkLst>
          <pc:docMk/>
          <pc:sldMk cId="3183236223" sldId="2145707290"/>
        </pc:sldMkLst>
      </pc:sldChg>
      <pc:sldChg chg="modSp add mod ord">
        <pc:chgData name="Vesa Juvonen" userId="c7243be1-99a3-4752-ab2a-0cf698cf8236" providerId="ADAL" clId="{DDBC4335-ACA7-49DD-A82E-1BFEBB8EA6FF}" dt="2022-05-10T10:54:28.014" v="240"/>
        <pc:sldMkLst>
          <pc:docMk/>
          <pc:sldMk cId="424588742" sldId="2145707291"/>
        </pc:sldMkLst>
        <pc:spChg chg="mod">
          <ac:chgData name="Vesa Juvonen" userId="c7243be1-99a3-4752-ab2a-0cf698cf8236" providerId="ADAL" clId="{DDBC4335-ACA7-49DD-A82E-1BFEBB8EA6FF}" dt="2022-05-10T10:53:42.660" v="234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16.287" v="237" actId="21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28.014" v="240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25.360" v="239" actId="21"/>
          <ac:spMkLst>
            <pc:docMk/>
            <pc:sldMk cId="424588742" sldId="2145707291"/>
            <ac:spMk id="7" creationId="{00000000-0000-0000-0000-000000000000}"/>
          </ac:spMkLst>
        </pc:spChg>
        <pc:picChg chg="mod">
          <ac:chgData name="Vesa Juvonen" userId="c7243be1-99a3-4752-ab2a-0cf698cf8236" providerId="ADAL" clId="{DDBC4335-ACA7-49DD-A82E-1BFEBB8EA6FF}" dt="2022-05-10T10:51:16.966" v="179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 ord">
        <pc:chgData name="Vesa Juvonen" userId="c7243be1-99a3-4752-ab2a-0cf698cf8236" providerId="ADAL" clId="{DDBC4335-ACA7-49DD-A82E-1BFEBB8EA6FF}" dt="2022-05-10T10:54:56.930" v="245"/>
        <pc:sldMkLst>
          <pc:docMk/>
          <pc:sldMk cId="2443181263" sldId="2145707292"/>
        </pc:sldMkLst>
        <pc:spChg chg="mod">
          <ac:chgData name="Vesa Juvonen" userId="c7243be1-99a3-4752-ab2a-0cf698cf8236" providerId="ADAL" clId="{DDBC4335-ACA7-49DD-A82E-1BFEBB8EA6FF}" dt="2022-05-10T10:53:45.622" v="235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48.077" v="242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56.930" v="245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54.488" v="244" actId="21"/>
          <ac:spMkLst>
            <pc:docMk/>
            <pc:sldMk cId="2443181263" sldId="2145707292"/>
            <ac:spMk id="7" creationId="{00000000-0000-0000-0000-000000000000}"/>
          </ac:spMkLst>
        </pc:spChg>
      </pc:sldChg>
      <pc:sldChg chg="modSp add mod ord">
        <pc:chgData name="Vesa Juvonen" userId="c7243be1-99a3-4752-ab2a-0cf698cf8236" providerId="ADAL" clId="{DDBC4335-ACA7-49DD-A82E-1BFEBB8EA6FF}" dt="2022-05-10T10:53:31.471" v="230" actId="21"/>
        <pc:sldMkLst>
          <pc:docMk/>
          <pc:sldMk cId="2538887527" sldId="2145707293"/>
        </pc:sldMkLst>
        <pc:spChg chg="mod">
          <ac:chgData name="Vesa Juvonen" userId="c7243be1-99a3-4752-ab2a-0cf698cf8236" providerId="ADAL" clId="{DDBC4335-ACA7-49DD-A82E-1BFEBB8EA6FF}" dt="2022-05-10T10:53:29.698" v="222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3:31.471" v="230" actId="21"/>
          <ac:spMkLst>
            <pc:docMk/>
            <pc:sldMk cId="2538887527" sldId="2145707293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16.678" v="16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3:29.874" v="223"/>
          <ac:spMkLst>
            <pc:docMk/>
            <pc:sldMk cId="2538887527" sldId="2145707293"/>
            <ac:spMk id="7" creationId="{00000000-0000-0000-0000-000000000000}"/>
          </ac:spMkLst>
        </pc:spChg>
      </pc:sldChg>
      <pc:sldChg chg="add del modTransition">
        <pc:chgData name="Vesa Juvonen" userId="c7243be1-99a3-4752-ab2a-0cf698cf8236" providerId="ADAL" clId="{DDBC4335-ACA7-49DD-A82E-1BFEBB8EA6FF}" dt="2022-05-10T10:42:52.154" v="127"/>
        <pc:sldMkLst>
          <pc:docMk/>
          <pc:sldMk cId="274882948" sldId="2145707294"/>
        </pc:sldMkLst>
      </pc:sldChg>
      <pc:sldChg chg="modSp add mod ord">
        <pc:chgData name="Vesa Juvonen" userId="c7243be1-99a3-4752-ab2a-0cf698cf8236" providerId="ADAL" clId="{DDBC4335-ACA7-49DD-A82E-1BFEBB8EA6FF}" dt="2022-05-10T10:50:43.506" v="174"/>
        <pc:sldMkLst>
          <pc:docMk/>
          <pc:sldMk cId="2464948501" sldId="2145707294"/>
        </pc:sldMkLst>
        <pc:spChg chg="mod">
          <ac:chgData name="Vesa Juvonen" userId="c7243be1-99a3-4752-ab2a-0cf698cf8236" providerId="ADAL" clId="{DDBC4335-ACA7-49DD-A82E-1BFEBB8EA6FF}" dt="2022-05-10T10:50:34.447" v="171" actId="21"/>
          <ac:spMkLst>
            <pc:docMk/>
            <pc:sldMk cId="2464948501" sldId="2145707294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43.506" v="174"/>
          <ac:spMkLst>
            <pc:docMk/>
            <pc:sldMk cId="2464948501" sldId="2145707294"/>
            <ac:spMk id="6" creationId="{372A50EE-67E5-4F87-A48C-BEC0030EB2B3}"/>
          </ac:spMkLst>
        </pc:spChg>
        <pc:spChg chg="mod">
          <ac:chgData name="Vesa Juvonen" userId="c7243be1-99a3-4752-ab2a-0cf698cf8236" providerId="ADAL" clId="{DDBC4335-ACA7-49DD-A82E-1BFEBB8EA6FF}" dt="2022-05-10T10:50:41.259" v="173" actId="21"/>
          <ac:spMkLst>
            <pc:docMk/>
            <pc:sldMk cId="2464948501" sldId="2145707294"/>
            <ac:spMk id="7" creationId="{00000000-0000-0000-0000-000000000000}"/>
          </ac:spMkLst>
        </pc:spChg>
      </pc:sldChg>
      <pc:sldChg chg="add del ord">
        <pc:chgData name="Vesa Juvonen" userId="c7243be1-99a3-4752-ab2a-0cf698cf8236" providerId="ADAL" clId="{DDBC4335-ACA7-49DD-A82E-1BFEBB8EA6FF}" dt="2022-05-10T10:44:05.103" v="138" actId="47"/>
        <pc:sldMkLst>
          <pc:docMk/>
          <pc:sldMk cId="2227518023" sldId="2145707295"/>
        </pc:sldMkLst>
      </pc:sldChg>
      <pc:sldChg chg="modSp add mod ord">
        <pc:chgData name="Vesa Juvonen" userId="c7243be1-99a3-4752-ab2a-0cf698cf8236" providerId="ADAL" clId="{DDBC4335-ACA7-49DD-A82E-1BFEBB8EA6FF}" dt="2022-05-10T10:57:00.464" v="281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DDBC4335-ACA7-49DD-A82E-1BFEBB8EA6FF}" dt="2022-05-10T10:56:36.635" v="272" actId="108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6:39.707" v="273" actId="108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DDBC4335-ACA7-49DD-A82E-1BFEBB8EA6FF}" dt="2022-05-10T10:56:50.278" v="279" actId="20577"/>
          <ac:spMkLst>
            <pc:docMk/>
            <pc:sldMk cId="3987862389" sldId="2145707296"/>
            <ac:spMk id="7" creationId="{FF7DB6F2-A230-434B-BA45-3215EE59DFB5}"/>
          </ac:spMkLst>
        </pc:spChg>
        <pc:spChg chg="mod ord">
          <ac:chgData name="Vesa Juvonen" userId="c7243be1-99a3-4752-ab2a-0cf698cf8236" providerId="ADAL" clId="{DDBC4335-ACA7-49DD-A82E-1BFEBB8EA6FF}" dt="2022-05-10T10:56:56.038" v="280" actId="167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DDBC4335-ACA7-49DD-A82E-1BFEBB8EA6FF}" dt="2022-05-10T10:57:00.464" v="281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DDBC4335-ACA7-49DD-A82E-1BFEBB8EA6FF}" dt="2022-05-10T10:43:52.652" v="136" actId="207"/>
        <pc:sldMkLst>
          <pc:docMk/>
          <pc:sldMk cId="274882948" sldId="2145707297"/>
        </pc:sldMkLst>
        <pc:spChg chg="mod">
          <ac:chgData name="Vesa Juvonen" userId="c7243be1-99a3-4752-ab2a-0cf698cf8236" providerId="ADAL" clId="{DDBC4335-ACA7-49DD-A82E-1BFEBB8EA6FF}" dt="2022-05-10T10:43:52.652" v="136" actId="207"/>
          <ac:spMkLst>
            <pc:docMk/>
            <pc:sldMk cId="274882948" sldId="214570729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DDBC4335-ACA7-49DD-A82E-1BFEBB8EA6FF}" dt="2022-05-10T10:44:03.390" v="137"/>
        <pc:sldMkLst>
          <pc:docMk/>
          <pc:sldMk cId="2483622948" sldId="2145707298"/>
        </pc:sldMkLst>
      </pc:sldChg>
      <pc:sldMasterChg chg="delSldLayout">
        <pc:chgData name="Vesa Juvonen" userId="c7243be1-99a3-4752-ab2a-0cf698cf8236" providerId="ADAL" clId="{DDBC4335-ACA7-49DD-A82E-1BFEBB8EA6FF}" dt="2022-05-10T10:43:28.064" v="13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3464315405" sldId="2147484664"/>
          </pc:sldLayoutMkLst>
        </pc:sldLayoutChg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984912944" sldId="2147484665"/>
          </pc:sldLayoutMkLst>
        </pc:sldLayoutChg>
      </pc:sldMaster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Brian Jackett" userId="e2c557f4-fffa-4012-a1e1-e15087bfdbac" providerId="ADAL" clId="{D1D0E8FE-8198-4D8A-90C9-488215D5DA16}"/>
    <pc:docChg chg="undo redo custSel modSld">
      <pc:chgData name="Brian Jackett" userId="e2c557f4-fffa-4012-a1e1-e15087bfdbac" providerId="ADAL" clId="{D1D0E8FE-8198-4D8A-90C9-488215D5DA16}" dt="2022-06-21T14:32:11.157" v="133" actId="478"/>
      <pc:docMkLst>
        <pc:docMk/>
      </pc:docMkLst>
      <pc:sldChg chg="modSp mod">
        <pc:chgData name="Brian Jackett" userId="e2c557f4-fffa-4012-a1e1-e15087bfdbac" providerId="ADAL" clId="{D1D0E8FE-8198-4D8A-90C9-488215D5DA16}" dt="2022-06-21T14:01:29.107" v="44" actId="20577"/>
        <pc:sldMkLst>
          <pc:docMk/>
          <pc:sldMk cId="2967945684" sldId="277"/>
        </pc:sldMkLst>
        <pc:spChg chg="mod">
          <ac:chgData name="Brian Jackett" userId="e2c557f4-fffa-4012-a1e1-e15087bfdbac" providerId="ADAL" clId="{D1D0E8FE-8198-4D8A-90C9-488215D5DA16}" dt="2022-06-21T14:01:29.107" v="44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D1D0E8FE-8198-4D8A-90C9-488215D5DA16}" dt="2022-06-21T14:02:57.047" v="45" actId="20577"/>
        <pc:sldMkLst>
          <pc:docMk/>
          <pc:sldMk cId="287163252" sldId="1567"/>
        </pc:sldMkLst>
        <pc:spChg chg="mod">
          <ac:chgData name="Brian Jackett" userId="e2c557f4-fffa-4012-a1e1-e15087bfdbac" providerId="ADAL" clId="{D1D0E8FE-8198-4D8A-90C9-488215D5DA16}" dt="2022-06-21T14:00:25.605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1D0E8FE-8198-4D8A-90C9-488215D5DA16}" dt="2022-06-21T14:02:57.047" v="4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1D0E8FE-8198-4D8A-90C9-488215D5DA16}" dt="2022-06-21T14:31:06.757" v="76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D1D0E8FE-8198-4D8A-90C9-488215D5DA16}" dt="2022-06-21T14:30:20.307" v="46" actId="14100"/>
          <ac:spMkLst>
            <pc:docMk/>
            <pc:sldMk cId="10702720" sldId="2079"/>
            <ac:spMk id="2" creationId="{A51D0CE0-8FC6-74AE-6417-D696B25E69F9}"/>
          </ac:spMkLst>
        </pc:spChg>
        <pc:spChg chg="mod">
          <ac:chgData name="Brian Jackett" userId="e2c557f4-fffa-4012-a1e1-e15087bfdbac" providerId="ADAL" clId="{D1D0E8FE-8198-4D8A-90C9-488215D5DA16}" dt="2022-06-21T14:30:54.872" v="7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D1D0E8FE-8198-4D8A-90C9-488215D5DA16}" dt="2022-06-21T14:31:03.181" v="75" actId="478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Brian Jackett" userId="e2c557f4-fffa-4012-a1e1-e15087bfdbac" providerId="ADAL" clId="{D1D0E8FE-8198-4D8A-90C9-488215D5DA16}" dt="2022-06-21T14:31:02.685" v="74" actId="478"/>
          <ac:picMkLst>
            <pc:docMk/>
            <pc:sldMk cId="10702720" sldId="2079"/>
            <ac:picMk id="9" creationId="{7934FF8B-6619-830E-D472-3562B738DA9D}"/>
          </ac:picMkLst>
        </pc:picChg>
        <pc:picChg chg="mod">
          <ac:chgData name="Brian Jackett" userId="e2c557f4-fffa-4012-a1e1-e15087bfdbac" providerId="ADAL" clId="{D1D0E8FE-8198-4D8A-90C9-488215D5DA16}" dt="2022-06-21T14:31:06.757" v="76" actId="1076"/>
          <ac:picMkLst>
            <pc:docMk/>
            <pc:sldMk cId="10702720" sldId="2079"/>
            <ac:picMk id="10" creationId="{A331948C-8658-6118-8D8A-3749F06B98D4}"/>
          </ac:picMkLst>
        </pc:picChg>
      </pc:sldChg>
      <pc:sldChg chg="addSp delSp modSp mod">
        <pc:chgData name="Brian Jackett" userId="e2c557f4-fffa-4012-a1e1-e15087bfdbac" providerId="ADAL" clId="{D1D0E8FE-8198-4D8A-90C9-488215D5DA16}" dt="2022-06-21T14:32:11.157" v="133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D1D0E8FE-8198-4D8A-90C9-488215D5DA16}" dt="2022-06-21T14:31:22.384" v="78" actId="14100"/>
          <ac:spMkLst>
            <pc:docMk/>
            <pc:sldMk cId="778883926" sldId="2076136264"/>
            <ac:spMk id="6" creationId="{B321D12E-5F3A-D694-7DF2-FB9845E88214}"/>
          </ac:spMkLst>
        </pc:spChg>
        <pc:spChg chg="mod">
          <ac:chgData name="Brian Jackett" userId="e2c557f4-fffa-4012-a1e1-e15087bfdbac" providerId="ADAL" clId="{D1D0E8FE-8198-4D8A-90C9-488215D5DA16}" dt="2022-06-21T14:32:06.462" v="130" actId="103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D1D0E8FE-8198-4D8A-90C9-488215D5DA16}" dt="2022-06-21T14:32:09.306" v="131" actId="1076"/>
          <ac:picMkLst>
            <pc:docMk/>
            <pc:sldMk cId="778883926" sldId="2076136264"/>
            <ac:picMk id="5" creationId="{D4930791-19F2-F8E7-3199-9167CACCA2B8}"/>
          </ac:picMkLst>
        </pc:picChg>
        <pc:picChg chg="del">
          <ac:chgData name="Brian Jackett" userId="e2c557f4-fffa-4012-a1e1-e15087bfdbac" providerId="ADAL" clId="{D1D0E8FE-8198-4D8A-90C9-488215D5DA16}" dt="2022-06-21T14:32:10.595" v="132" actId="478"/>
          <ac:picMkLst>
            <pc:docMk/>
            <pc:sldMk cId="778883926" sldId="2076136264"/>
            <ac:picMk id="7" creationId="{81C8AC58-06D2-3CED-C453-EAA03D993F2A}"/>
          </ac:picMkLst>
        </pc:picChg>
        <pc:picChg chg="del">
          <ac:chgData name="Brian Jackett" userId="e2c557f4-fffa-4012-a1e1-e15087bfdbac" providerId="ADAL" clId="{D1D0E8FE-8198-4D8A-90C9-488215D5DA16}" dt="2022-06-21T14:32:11.157" v="133" actId="478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mod">
        <pc:chgData name="Brian Jackett" userId="e2c557f4-fffa-4012-a1e1-e15087bfdbac" providerId="ADAL" clId="{D1D0E8FE-8198-4D8A-90C9-488215D5DA16}" dt="2022-06-21T14:00:59.240" v="31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D1D0E8FE-8198-4D8A-90C9-488215D5DA16}" dt="2022-06-21T14:00:59.240" v="31" actId="22"/>
          <ac:spMkLst>
            <pc:docMk/>
            <pc:sldMk cId="1812315545" sldId="2134805597"/>
            <ac:spMk id="5" creationId="{4C6387B6-5344-BC32-C395-B0A04FB47B39}"/>
          </ac:spMkLst>
        </pc:spChg>
      </pc:sldChg>
      <pc:sldChg chg="addSp mod">
        <pc:chgData name="Brian Jackett" userId="e2c557f4-fffa-4012-a1e1-e15087bfdbac" providerId="ADAL" clId="{D1D0E8FE-8198-4D8A-90C9-488215D5DA16}" dt="2022-06-21T14:01:04.717" v="32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D1D0E8FE-8198-4D8A-90C9-488215D5DA16}" dt="2022-06-21T14:01:04.717" v="32" actId="22"/>
          <ac:spMkLst>
            <pc:docMk/>
            <pc:sldMk cId="4046856784" sldId="2134805599"/>
            <ac:spMk id="4" creationId="{A7BAB915-F850-DBF4-6F5E-A14D40583E16}"/>
          </ac:spMkLst>
        </pc:spChg>
      </pc:sldChg>
      <pc:sldChg chg="addSp mod">
        <pc:chgData name="Brian Jackett" userId="e2c557f4-fffa-4012-a1e1-e15087bfdbac" providerId="ADAL" clId="{D1D0E8FE-8198-4D8A-90C9-488215D5DA16}" dt="2022-06-21T14:01:07.406" v="33" actId="22"/>
        <pc:sldMkLst>
          <pc:docMk/>
          <pc:sldMk cId="3194623737" sldId="2145707281"/>
        </pc:sldMkLst>
        <pc:spChg chg="add">
          <ac:chgData name="Brian Jackett" userId="e2c557f4-fffa-4012-a1e1-e15087bfdbac" providerId="ADAL" clId="{D1D0E8FE-8198-4D8A-90C9-488215D5DA16}" dt="2022-06-21T14:01:07.406" v="33" actId="22"/>
          <ac:spMkLst>
            <pc:docMk/>
            <pc:sldMk cId="3194623737" sldId="2145707281"/>
            <ac:spMk id="8" creationId="{809C4148-7007-263D-7B74-B3B9BE50A23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Vesa Juvonen" userId="c7243be1-99a3-4752-ab2a-0cf698cf8236" providerId="ADAL" clId="{CB50101C-ED9E-4330-AB54-3C587DA0145E}"/>
    <pc:docChg chg="undo custSel modSld">
      <pc:chgData name="Vesa Juvonen" userId="c7243be1-99a3-4752-ab2a-0cf698cf8236" providerId="ADAL" clId="{CB50101C-ED9E-4330-AB54-3C587DA0145E}" dt="2022-06-28T16:01:57.016" v="1010" actId="20577"/>
      <pc:docMkLst>
        <pc:docMk/>
      </pc:docMkLst>
      <pc:sldChg chg="addSp modSp mod modAnim">
        <pc:chgData name="Vesa Juvonen" userId="c7243be1-99a3-4752-ab2a-0cf698cf8236" providerId="ADAL" clId="{CB50101C-ED9E-4330-AB54-3C587DA0145E}" dt="2022-06-28T16:01:57.016" v="1010" actId="20577"/>
        <pc:sldMkLst>
          <pc:docMk/>
          <pc:sldMk cId="2967945684" sldId="277"/>
        </pc:sldMkLst>
        <pc:spChg chg="add mod">
          <ac:chgData name="Vesa Juvonen" userId="c7243be1-99a3-4752-ab2a-0cf698cf8236" providerId="ADAL" clId="{CB50101C-ED9E-4330-AB54-3C587DA0145E}" dt="2022-06-23T12:47:44.925" v="23" actId="1036"/>
          <ac:spMkLst>
            <pc:docMk/>
            <pc:sldMk cId="2967945684" sldId="277"/>
            <ac:spMk id="3" creationId="{606D34E5-8736-093F-94BC-C8D4925A7434}"/>
          </ac:spMkLst>
        </pc:spChg>
        <pc:spChg chg="mod">
          <ac:chgData name="Vesa Juvonen" userId="c7243be1-99a3-4752-ab2a-0cf698cf8236" providerId="ADAL" clId="{CB50101C-ED9E-4330-AB54-3C587DA0145E}" dt="2022-06-28T16:01:57.016" v="1010" actId="20577"/>
          <ac:spMkLst>
            <pc:docMk/>
            <pc:sldMk cId="2967945684" sldId="277"/>
            <ac:spMk id="4" creationId="{A04E16D6-6682-4068-BF11-BA8E4E8E1BBC}"/>
          </ac:spMkLst>
        </pc:spChg>
        <pc:spChg chg="add mod">
          <ac:chgData name="Vesa Juvonen" userId="c7243be1-99a3-4752-ab2a-0cf698cf8236" providerId="ADAL" clId="{CB50101C-ED9E-4330-AB54-3C587DA0145E}" dt="2022-06-23T12:48:45.057" v="74" actId="1076"/>
          <ac:spMkLst>
            <pc:docMk/>
            <pc:sldMk cId="2967945684" sldId="277"/>
            <ac:spMk id="5" creationId="{79BF3AD1-E9F5-7193-4EC2-C61FA476C903}"/>
          </ac:spMkLst>
        </pc:spChg>
      </pc:sldChg>
      <pc:sldChg chg="addSp modSp mod">
        <pc:chgData name="Vesa Juvonen" userId="c7243be1-99a3-4752-ab2a-0cf698cf8236" providerId="ADAL" clId="{CB50101C-ED9E-4330-AB54-3C587DA0145E}" dt="2022-06-28T13:51:09.958" v="985"/>
        <pc:sldMkLst>
          <pc:docMk/>
          <pc:sldMk cId="287163252" sldId="1567"/>
        </pc:sldMkLst>
        <pc:spChg chg="add mod">
          <ac:chgData name="Vesa Juvonen" userId="c7243be1-99a3-4752-ab2a-0cf698cf8236" providerId="ADAL" clId="{CB50101C-ED9E-4330-AB54-3C587DA0145E}" dt="2022-06-28T13:51:09.958" v="985"/>
          <ac:spMkLst>
            <pc:docMk/>
            <pc:sldMk cId="287163252" sldId="1567"/>
            <ac:spMk id="4" creationId="{21DFF406-A5B7-AA93-9F4A-BB768E8C9AF8}"/>
          </ac:spMkLst>
        </pc:spChg>
        <pc:spChg chg="mod">
          <ac:chgData name="Vesa Juvonen" userId="c7243be1-99a3-4752-ab2a-0cf698cf8236" providerId="ADAL" clId="{CB50101C-ED9E-4330-AB54-3C587DA0145E}" dt="2022-06-23T12:47:00.188" v="1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CB50101C-ED9E-4330-AB54-3C587DA0145E}" dt="2022-06-28T13:51:06.014" v="984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CB50101C-ED9E-4330-AB54-3C587DA0145E}" dt="2022-06-28T13:51:06.014" v="984" actId="20577"/>
          <ac:spMkLst>
            <pc:docMk/>
            <pc:sldMk cId="10702720" sldId="2079"/>
            <ac:spMk id="2" creationId="{02CFCDF7-905A-20A1-36B4-8165371CFD85}"/>
          </ac:spMkLst>
        </pc:spChg>
        <pc:spChg chg="del">
          <ac:chgData name="Vesa Juvonen" userId="c7243be1-99a3-4752-ab2a-0cf698cf8236" providerId="ADAL" clId="{CB50101C-ED9E-4330-AB54-3C587DA0145E}" dt="2022-06-23T12:47:05.471" v="12" actId="478"/>
          <ac:spMkLst>
            <pc:docMk/>
            <pc:sldMk cId="10702720" sldId="2079"/>
            <ac:spMk id="2" creationId="{A51D0CE0-8FC6-74AE-6417-D696B25E69F9}"/>
          </ac:spMkLst>
        </pc:spChg>
        <pc:spChg chg="mod">
          <ac:chgData name="Vesa Juvonen" userId="c7243be1-99a3-4752-ab2a-0cf698cf8236" providerId="ADAL" clId="{CB50101C-ED9E-4330-AB54-3C587DA0145E}" dt="2022-06-23T12:52:07.130" v="108" actId="108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CB50101C-ED9E-4330-AB54-3C587DA0145E}" dt="2022-06-28T13:38:08.158" v="860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B50101C-ED9E-4330-AB54-3C587DA0145E}" dt="2022-06-23T12:51:10.833" v="82" actId="1076"/>
          <ac:picMkLst>
            <pc:docMk/>
            <pc:sldMk cId="10702720" sldId="2079"/>
            <ac:picMk id="3" creationId="{86AFF2E8-FF46-46FB-92DD-3A4157CE1974}"/>
          </ac:picMkLst>
        </pc:picChg>
        <pc:picChg chg="add mod">
          <ac:chgData name="Vesa Juvonen" userId="c7243be1-99a3-4752-ab2a-0cf698cf8236" providerId="ADAL" clId="{CB50101C-ED9E-4330-AB54-3C587DA0145E}" dt="2022-06-28T13:38:15.580" v="862" actId="1076"/>
          <ac:picMkLst>
            <pc:docMk/>
            <pc:sldMk cId="10702720" sldId="2079"/>
            <ac:picMk id="6" creationId="{85120C63-DF89-B985-DF84-E681BFDD05EB}"/>
          </ac:picMkLst>
        </pc:picChg>
        <pc:picChg chg="mod">
          <ac:chgData name="Vesa Juvonen" userId="c7243be1-99a3-4752-ab2a-0cf698cf8236" providerId="ADAL" clId="{CB50101C-ED9E-4330-AB54-3C587DA0145E}" dt="2022-06-28T13:38:24.148" v="864" actId="1076"/>
          <ac:picMkLst>
            <pc:docMk/>
            <pc:sldMk cId="10702720" sldId="2079"/>
            <ac:picMk id="10" creationId="{A331948C-8658-6118-8D8A-3749F06B98D4}"/>
          </ac:picMkLst>
        </pc:picChg>
        <pc:picChg chg="add mod">
          <ac:chgData name="Vesa Juvonen" userId="c7243be1-99a3-4752-ab2a-0cf698cf8236" providerId="ADAL" clId="{CB50101C-ED9E-4330-AB54-3C587DA0145E}" dt="2022-06-28T13:38:21.798" v="863" actId="1076"/>
          <ac:picMkLst>
            <pc:docMk/>
            <pc:sldMk cId="10702720" sldId="2079"/>
            <ac:picMk id="11" creationId="{91B1C0E3-A076-2725-EB62-85D15ED4BD5A}"/>
          </ac:picMkLst>
        </pc:picChg>
        <pc:picChg chg="add del mod">
          <ac:chgData name="Vesa Juvonen" userId="c7243be1-99a3-4752-ab2a-0cf698cf8236" providerId="ADAL" clId="{CB50101C-ED9E-4330-AB54-3C587DA0145E}" dt="2022-06-28T13:38:11.011" v="861" actId="478"/>
          <ac:picMkLst>
            <pc:docMk/>
            <pc:sldMk cId="10702720" sldId="2079"/>
            <ac:picMk id="13" creationId="{860407AA-DA15-76A8-1F09-9AEAFC6A77BA}"/>
          </ac:picMkLst>
        </pc:picChg>
        <pc:picChg chg="add mod">
          <ac:chgData name="Vesa Juvonen" userId="c7243be1-99a3-4752-ab2a-0cf698cf8236" providerId="ADAL" clId="{CB50101C-ED9E-4330-AB54-3C587DA0145E}" dt="2022-06-23T12:52:31.769" v="115" actId="1076"/>
          <ac:picMkLst>
            <pc:docMk/>
            <pc:sldMk cId="10702720" sldId="2079"/>
            <ac:picMk id="15" creationId="{BC1B45BD-0C9D-70FF-DB33-8B6CFDD6CD82}"/>
          </ac:picMkLst>
        </pc:picChg>
      </pc:sldChg>
      <pc:sldChg chg="addSp delSp modSp mod">
        <pc:chgData name="Vesa Juvonen" userId="c7243be1-99a3-4752-ab2a-0cf698cf8236" providerId="ADAL" clId="{CB50101C-ED9E-4330-AB54-3C587DA0145E}" dt="2022-06-28T15:45:39.092" v="1008" actId="20577"/>
        <pc:sldMkLst>
          <pc:docMk/>
          <pc:sldMk cId="778883926" sldId="2076136264"/>
        </pc:sldMkLst>
        <pc:spChg chg="del">
          <ac:chgData name="Vesa Juvonen" userId="c7243be1-99a3-4752-ab2a-0cf698cf8236" providerId="ADAL" clId="{CB50101C-ED9E-4330-AB54-3C587DA0145E}" dt="2022-06-23T12:52:50.206" v="116" actId="478"/>
          <ac:spMkLst>
            <pc:docMk/>
            <pc:sldMk cId="778883926" sldId="2076136264"/>
            <ac:spMk id="6" creationId="{B321D12E-5F3A-D694-7DF2-FB9845E88214}"/>
          </ac:spMkLst>
        </pc:spChg>
        <pc:spChg chg="mod">
          <ac:chgData name="Vesa Juvonen" userId="c7243be1-99a3-4752-ab2a-0cf698cf8236" providerId="ADAL" clId="{CB50101C-ED9E-4330-AB54-3C587DA0145E}" dt="2022-06-28T15:45:39.092" v="1008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CB50101C-ED9E-4330-AB54-3C587DA0145E}" dt="2022-06-23T12:52:58.113" v="120" actId="478"/>
          <ac:picMkLst>
            <pc:docMk/>
            <pc:sldMk cId="778883926" sldId="2076136264"/>
            <ac:picMk id="3" creationId="{D9E121C1-A532-F96F-FEAF-0800E04F0DC1}"/>
          </ac:picMkLst>
        </pc:picChg>
        <pc:picChg chg="add mod">
          <ac:chgData name="Vesa Juvonen" userId="c7243be1-99a3-4752-ab2a-0cf698cf8236" providerId="ADAL" clId="{CB50101C-ED9E-4330-AB54-3C587DA0145E}" dt="2022-06-28T13:37:36.993" v="841" actId="1076"/>
          <ac:picMkLst>
            <pc:docMk/>
            <pc:sldMk cId="778883926" sldId="2076136264"/>
            <ac:picMk id="8" creationId="{15988B09-BDEF-8D89-A17D-AA849FE248D3}"/>
          </ac:picMkLst>
        </pc:picChg>
        <pc:picChg chg="add mod">
          <ac:chgData name="Vesa Juvonen" userId="c7243be1-99a3-4752-ab2a-0cf698cf8236" providerId="ADAL" clId="{CB50101C-ED9E-4330-AB54-3C587DA0145E}" dt="2022-06-28T13:37:37.851" v="842" actId="1076"/>
          <ac:picMkLst>
            <pc:docMk/>
            <pc:sldMk cId="778883926" sldId="2076136264"/>
            <ac:picMk id="10" creationId="{F21E772C-5A77-F0A8-A681-10BCFD9C5D21}"/>
          </ac:picMkLst>
        </pc:picChg>
        <pc:picChg chg="add del mod">
          <ac:chgData name="Vesa Juvonen" userId="c7243be1-99a3-4752-ab2a-0cf698cf8236" providerId="ADAL" clId="{CB50101C-ED9E-4330-AB54-3C587DA0145E}" dt="2022-06-28T13:37:11.351" v="827" actId="478"/>
          <ac:picMkLst>
            <pc:docMk/>
            <pc:sldMk cId="778883926" sldId="2076136264"/>
            <ac:picMk id="12" creationId="{8A2AEF06-CD32-F31E-156E-CA574D081781}"/>
          </ac:picMkLst>
        </pc:picChg>
        <pc:picChg chg="add mod">
          <ac:chgData name="Vesa Juvonen" userId="c7243be1-99a3-4752-ab2a-0cf698cf8236" providerId="ADAL" clId="{CB50101C-ED9E-4330-AB54-3C587DA0145E}" dt="2022-06-23T12:53:04.038" v="123" actId="1076"/>
          <ac:picMkLst>
            <pc:docMk/>
            <pc:sldMk cId="778883926" sldId="2076136264"/>
            <ac:picMk id="16" creationId="{72046770-582C-3F85-A0E4-55E6762014C2}"/>
          </ac:picMkLst>
        </pc:picChg>
      </pc:sldChg>
      <pc:sldChg chg="modSp mod">
        <pc:chgData name="Vesa Juvonen" userId="c7243be1-99a3-4752-ab2a-0cf698cf8236" providerId="ADAL" clId="{CB50101C-ED9E-4330-AB54-3C587DA0145E}" dt="2022-06-28T13:23:17.283" v="134" actId="14861"/>
        <pc:sldMkLst>
          <pc:docMk/>
          <pc:sldMk cId="1812315545" sldId="2134805597"/>
        </pc:sldMkLst>
        <pc:spChg chg="mod">
          <ac:chgData name="Vesa Juvonen" userId="c7243be1-99a3-4752-ab2a-0cf698cf8236" providerId="ADAL" clId="{CB50101C-ED9E-4330-AB54-3C587DA0145E}" dt="2022-06-28T13:23:17.283" v="134" actId="14861"/>
          <ac:spMkLst>
            <pc:docMk/>
            <pc:sldMk cId="1812315545" sldId="2134805597"/>
            <ac:spMk id="3" creationId="{199801F9-7321-176F-D996-8B1F9B2F6CBC}"/>
          </ac:spMkLst>
        </pc:spChg>
      </pc:sldChg>
      <pc:sldChg chg="modSp mod">
        <pc:chgData name="Vesa Juvonen" userId="c7243be1-99a3-4752-ab2a-0cf698cf8236" providerId="ADAL" clId="{CB50101C-ED9E-4330-AB54-3C587DA0145E}" dt="2022-06-28T13:50:21.339" v="977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CB50101C-ED9E-4330-AB54-3C587DA0145E}" dt="2022-06-28T13:50:21.339" v="977" actId="1076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Vesa Juvonen" userId="c7243be1-99a3-4752-ab2a-0cf698cf8236" providerId="ADAL" clId="{CB50101C-ED9E-4330-AB54-3C587DA0145E}" dt="2022-06-28T13:36:39.375" v="824" actId="6549"/>
        <pc:sldMkLst>
          <pc:docMk/>
          <pc:sldMk cId="4046856784" sldId="2134805599"/>
        </pc:sldMkLst>
        <pc:spChg chg="del">
          <ac:chgData name="Vesa Juvonen" userId="c7243be1-99a3-4752-ab2a-0cf698cf8236" providerId="ADAL" clId="{CB50101C-ED9E-4330-AB54-3C587DA0145E}" dt="2022-06-28T13:25:03.882" v="137" actId="478"/>
          <ac:spMkLst>
            <pc:docMk/>
            <pc:sldMk cId="4046856784" sldId="2134805599"/>
            <ac:spMk id="4" creationId="{A7BAB915-F850-DBF4-6F5E-A14D40583E16}"/>
          </ac:spMkLst>
        </pc:spChg>
        <pc:spChg chg="add mod">
          <ac:chgData name="Vesa Juvonen" userId="c7243be1-99a3-4752-ab2a-0cf698cf8236" providerId="ADAL" clId="{CB50101C-ED9E-4330-AB54-3C587DA0145E}" dt="2022-06-28T13:31:00.558" v="200" actId="1076"/>
          <ac:spMkLst>
            <pc:docMk/>
            <pc:sldMk cId="4046856784" sldId="2134805599"/>
            <ac:spMk id="18" creationId="{7091CCA5-B177-02FE-6706-9327A237673A}"/>
          </ac:spMkLst>
        </pc:spChg>
        <pc:spChg chg="add mod">
          <ac:chgData name="Vesa Juvonen" userId="c7243be1-99a3-4752-ab2a-0cf698cf8236" providerId="ADAL" clId="{CB50101C-ED9E-4330-AB54-3C587DA0145E}" dt="2022-06-28T13:31:10.639" v="220" actId="1076"/>
          <ac:spMkLst>
            <pc:docMk/>
            <pc:sldMk cId="4046856784" sldId="2134805599"/>
            <ac:spMk id="20" creationId="{34E010FD-4DC1-BEBD-40F0-EA873890FDE4}"/>
          </ac:spMkLst>
        </pc:spChg>
        <pc:spChg chg="add mod">
          <ac:chgData name="Vesa Juvonen" userId="c7243be1-99a3-4752-ab2a-0cf698cf8236" providerId="ADAL" clId="{CB50101C-ED9E-4330-AB54-3C587DA0145E}" dt="2022-06-28T13:31:23.394" v="236" actId="1076"/>
          <ac:spMkLst>
            <pc:docMk/>
            <pc:sldMk cId="4046856784" sldId="2134805599"/>
            <ac:spMk id="22" creationId="{0CD0774C-354D-1A7B-0C3C-FA37667F8E1B}"/>
          </ac:spMkLst>
        </pc:spChg>
        <pc:spChg chg="add mod">
          <ac:chgData name="Vesa Juvonen" userId="c7243be1-99a3-4752-ab2a-0cf698cf8236" providerId="ADAL" clId="{CB50101C-ED9E-4330-AB54-3C587DA0145E}" dt="2022-06-28T13:31:28.120" v="238" actId="1076"/>
          <ac:spMkLst>
            <pc:docMk/>
            <pc:sldMk cId="4046856784" sldId="2134805599"/>
            <ac:spMk id="24" creationId="{B36E7CB2-7BA9-AE37-5821-EF04A888F668}"/>
          </ac:spMkLst>
        </pc:spChg>
        <pc:spChg chg="add mod">
          <ac:chgData name="Vesa Juvonen" userId="c7243be1-99a3-4752-ab2a-0cf698cf8236" providerId="ADAL" clId="{CB50101C-ED9E-4330-AB54-3C587DA0145E}" dt="2022-06-28T13:31:40.230" v="250" actId="1076"/>
          <ac:spMkLst>
            <pc:docMk/>
            <pc:sldMk cId="4046856784" sldId="2134805599"/>
            <ac:spMk id="26" creationId="{E8A9A6B8-BA43-6DD4-9A4D-B34FF29CB5AA}"/>
          </ac:spMkLst>
        </pc:spChg>
        <pc:picChg chg="del mod">
          <ac:chgData name="Vesa Juvonen" userId="c7243be1-99a3-4752-ab2a-0cf698cf8236" providerId="ADAL" clId="{CB50101C-ED9E-4330-AB54-3C587DA0145E}" dt="2022-06-28T13:27:20.398" v="153" actId="478"/>
          <ac:picMkLst>
            <pc:docMk/>
            <pc:sldMk cId="4046856784" sldId="2134805599"/>
            <ac:picMk id="3" creationId="{5E26C6B3-6E67-68C6-A7FE-87B7EEBFD77E}"/>
          </ac:picMkLst>
        </pc:picChg>
        <pc:picChg chg="add mod">
          <ac:chgData name="Vesa Juvonen" userId="c7243be1-99a3-4752-ab2a-0cf698cf8236" providerId="ADAL" clId="{CB50101C-ED9E-4330-AB54-3C587DA0145E}" dt="2022-06-28T13:27:17.259" v="152" actId="1037"/>
          <ac:picMkLst>
            <pc:docMk/>
            <pc:sldMk cId="4046856784" sldId="2134805599"/>
            <ac:picMk id="5" creationId="{ADC94FC6-CFF2-C2DD-3C26-3BC832D00E30}"/>
          </ac:picMkLst>
        </pc:picChg>
        <pc:picChg chg="del mod">
          <ac:chgData name="Vesa Juvonen" userId="c7243be1-99a3-4752-ab2a-0cf698cf8236" providerId="ADAL" clId="{CB50101C-ED9E-4330-AB54-3C587DA0145E}" dt="2022-06-28T13:27:20.398" v="153" actId="478"/>
          <ac:picMkLst>
            <pc:docMk/>
            <pc:sldMk cId="4046856784" sldId="2134805599"/>
            <ac:picMk id="7" creationId="{FF4A37AB-79FC-F4DF-332A-C89B8F165B12}"/>
          </ac:picMkLst>
        </pc:picChg>
        <pc:picChg chg="add mod">
          <ac:chgData name="Vesa Juvonen" userId="c7243be1-99a3-4752-ab2a-0cf698cf8236" providerId="ADAL" clId="{CB50101C-ED9E-4330-AB54-3C587DA0145E}" dt="2022-06-28T13:26:49.335" v="147" actId="1076"/>
          <ac:picMkLst>
            <pc:docMk/>
            <pc:sldMk cId="4046856784" sldId="2134805599"/>
            <ac:picMk id="9" creationId="{466863F0-09D8-F645-1F41-A184223E7FDC}"/>
          </ac:picMkLst>
        </pc:picChg>
        <pc:picChg chg="add mod">
          <ac:chgData name="Vesa Juvonen" userId="c7243be1-99a3-4752-ab2a-0cf698cf8236" providerId="ADAL" clId="{CB50101C-ED9E-4330-AB54-3C587DA0145E}" dt="2022-06-28T13:28:06.049" v="159" actId="1076"/>
          <ac:picMkLst>
            <pc:docMk/>
            <pc:sldMk cId="4046856784" sldId="2134805599"/>
            <ac:picMk id="11" creationId="{4B478502-BC17-8CA4-1EA0-969813E44577}"/>
          </ac:picMkLst>
        </pc:picChg>
        <pc:picChg chg="del mod">
          <ac:chgData name="Vesa Juvonen" userId="c7243be1-99a3-4752-ab2a-0cf698cf8236" providerId="ADAL" clId="{CB50101C-ED9E-4330-AB54-3C587DA0145E}" dt="2022-06-28T13:27:20.398" v="153" actId="478"/>
          <ac:picMkLst>
            <pc:docMk/>
            <pc:sldMk cId="4046856784" sldId="2134805599"/>
            <ac:picMk id="14" creationId="{6620F390-0BB4-943A-9A4F-0B0EC47D0100}"/>
          </ac:picMkLst>
        </pc:picChg>
        <pc:picChg chg="add del mod">
          <ac:chgData name="Vesa Juvonen" userId="c7243be1-99a3-4752-ab2a-0cf698cf8236" providerId="ADAL" clId="{CB50101C-ED9E-4330-AB54-3C587DA0145E}" dt="2022-06-28T13:30:07.873" v="162" actId="478"/>
          <ac:picMkLst>
            <pc:docMk/>
            <pc:sldMk cId="4046856784" sldId="2134805599"/>
            <ac:picMk id="15" creationId="{B4DB8C7A-AA8F-8608-202E-AC92EAFF8F3A}"/>
          </ac:picMkLst>
        </pc:picChg>
        <pc:picChg chg="add mod">
          <ac:chgData name="Vesa Juvonen" userId="c7243be1-99a3-4752-ab2a-0cf698cf8236" providerId="ADAL" clId="{CB50101C-ED9E-4330-AB54-3C587DA0145E}" dt="2022-06-28T13:30:27.388" v="174" actId="14100"/>
          <ac:picMkLst>
            <pc:docMk/>
            <pc:sldMk cId="4046856784" sldId="2134805599"/>
            <ac:picMk id="17" creationId="{DA8F8556-AE60-0CE6-91B4-8350425110A4}"/>
          </ac:picMkLst>
        </pc:picChg>
      </pc:sldChg>
      <pc:sldChg chg="addSp modSp mod modAnim">
        <pc:chgData name="Vesa Juvonen" userId="c7243be1-99a3-4752-ab2a-0cf698cf8236" providerId="ADAL" clId="{CB50101C-ED9E-4330-AB54-3C587DA0145E}" dt="2022-06-23T12:48:18.150" v="68" actId="1076"/>
        <pc:sldMkLst>
          <pc:docMk/>
          <pc:sldMk cId="2775546260" sldId="2134805600"/>
        </pc:sldMkLst>
        <pc:spChg chg="add mod">
          <ac:chgData name="Vesa Juvonen" userId="c7243be1-99a3-4752-ab2a-0cf698cf8236" providerId="ADAL" clId="{CB50101C-ED9E-4330-AB54-3C587DA0145E}" dt="2022-06-23T12:48:18.150" v="68" actId="1076"/>
          <ac:spMkLst>
            <pc:docMk/>
            <pc:sldMk cId="2775546260" sldId="2134805600"/>
            <ac:spMk id="10" creationId="{1573F70F-F16A-1A84-D5E4-B78C42A19447}"/>
          </ac:spMkLst>
        </pc:spChg>
      </pc:sldChg>
      <pc:sldChg chg="mod modShow addCm delCm modCm">
        <pc:chgData name="Vesa Juvonen" userId="c7243be1-99a3-4752-ab2a-0cf698cf8236" providerId="ADAL" clId="{CB50101C-ED9E-4330-AB54-3C587DA0145E}" dt="2022-06-28T13:40:49.032" v="974"/>
        <pc:sldMkLst>
          <pc:docMk/>
          <pc:sldMk cId="3194623737" sldId="2145707281"/>
        </pc:sldMkLst>
      </pc:sldChg>
      <pc:sldChg chg="modSp mod">
        <pc:chgData name="Vesa Juvonen" userId="c7243be1-99a3-4752-ab2a-0cf698cf8236" providerId="ADAL" clId="{CB50101C-ED9E-4330-AB54-3C587DA0145E}" dt="2022-06-28T13:49:37.081" v="975" actId="1076"/>
        <pc:sldMkLst>
          <pc:docMk/>
          <pc:sldMk cId="1481252721" sldId="2145707304"/>
        </pc:sldMkLst>
        <pc:spChg chg="mod">
          <ac:chgData name="Vesa Juvonen" userId="c7243be1-99a3-4752-ab2a-0cf698cf8236" providerId="ADAL" clId="{CB50101C-ED9E-4330-AB54-3C587DA0145E}" dt="2022-06-28T13:49:37.081" v="975" actId="1076"/>
          <ac:spMkLst>
            <pc:docMk/>
            <pc:sldMk cId="1481252721" sldId="2145707304"/>
            <ac:spMk id="2" creationId="{78249820-C247-9E94-9753-4CC0623C93EC}"/>
          </ac:spMkLst>
        </pc:spChg>
      </pc:sldChg>
    </pc:docChg>
  </pc:docChgLst>
  <pc:docChgLst>
    <pc:chgData name="Brian Jackett" userId="e2c557f4-fffa-4012-a1e1-e15087bfdbac" providerId="ADAL" clId="{2B11397B-6D43-4341-8099-37E0F01105FF}"/>
    <pc:docChg chg="undo redo custSel modSld">
      <pc:chgData name="Brian Jackett" userId="e2c557f4-fffa-4012-a1e1-e15087bfdbac" providerId="ADAL" clId="{2B11397B-6D43-4341-8099-37E0F01105FF}" dt="2022-06-14T14:55:49.358" v="245" actId="1076"/>
      <pc:docMkLst>
        <pc:docMk/>
      </pc:docMkLst>
      <pc:sldChg chg="modSp mod">
        <pc:chgData name="Brian Jackett" userId="e2c557f4-fffa-4012-a1e1-e15087bfdbac" providerId="ADAL" clId="{2B11397B-6D43-4341-8099-37E0F01105FF}" dt="2022-06-13T12:04:45.360" v="6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B11397B-6D43-4341-8099-37E0F01105FF}" dt="2022-06-13T12:04:45.360" v="6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B11397B-6D43-4341-8099-37E0F01105FF}" dt="2022-06-13T12:02:37.641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B11397B-6D43-4341-8099-37E0F01105FF}" dt="2022-06-13T12:02:37.641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B11397B-6D43-4341-8099-37E0F01105FF}" dt="2022-06-14T14:55:27.856" v="237" actId="1076"/>
        <pc:sldMkLst>
          <pc:docMk/>
          <pc:sldMk cId="10702720" sldId="2079"/>
        </pc:sldMkLst>
        <pc:spChg chg="mod">
          <ac:chgData name="Brian Jackett" userId="e2c557f4-fffa-4012-a1e1-e15087bfdbac" providerId="ADAL" clId="{2B11397B-6D43-4341-8099-37E0F01105FF}" dt="2022-06-14T14:55:16.647" v="233" actId="6549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Brian Jackett" userId="e2c557f4-fffa-4012-a1e1-e15087bfdbac" providerId="ADAL" clId="{2B11397B-6D43-4341-8099-37E0F01105FF}" dt="2022-06-14T12:33:30.647" v="197" actId="478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Brian Jackett" userId="e2c557f4-fffa-4012-a1e1-e15087bfdbac" providerId="ADAL" clId="{2B11397B-6D43-4341-8099-37E0F01105FF}" dt="2022-06-14T14:55:27.856" v="237" actId="1076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Brian Jackett" userId="e2c557f4-fffa-4012-a1e1-e15087bfdbac" providerId="ADAL" clId="{2B11397B-6D43-4341-8099-37E0F01105FF}" dt="2022-06-13T12:03:18.527" v="5" actId="478"/>
          <ac:picMkLst>
            <pc:docMk/>
            <pc:sldMk cId="10702720" sldId="2079"/>
            <ac:picMk id="6" creationId="{B9FB94DE-E4E3-4BBB-3BAB-114354A09C4A}"/>
          </ac:picMkLst>
        </pc:picChg>
        <pc:picChg chg="del mod">
          <ac:chgData name="Brian Jackett" userId="e2c557f4-fffa-4012-a1e1-e15087bfdbac" providerId="ADAL" clId="{2B11397B-6D43-4341-8099-37E0F01105FF}" dt="2022-06-13T13:54:51.139" v="101" actId="478"/>
          <ac:picMkLst>
            <pc:docMk/>
            <pc:sldMk cId="10702720" sldId="2079"/>
            <ac:picMk id="9" creationId="{4F9C18CA-BA02-0001-2BA3-81015BB80E61}"/>
          </ac:picMkLst>
        </pc:picChg>
        <pc:picChg chg="add mod">
          <ac:chgData name="Brian Jackett" userId="e2c557f4-fffa-4012-a1e1-e15087bfdbac" providerId="ADAL" clId="{2B11397B-6D43-4341-8099-37E0F01105FF}" dt="2022-06-14T12:33:41.872" v="212" actId="1076"/>
          <ac:picMkLst>
            <pc:docMk/>
            <pc:sldMk cId="10702720" sldId="2079"/>
            <ac:picMk id="9" creationId="{7934FF8B-6619-830E-D472-3562B738DA9D}"/>
          </ac:picMkLst>
        </pc:picChg>
        <pc:picChg chg="add mod">
          <ac:chgData name="Brian Jackett" userId="e2c557f4-fffa-4012-a1e1-e15087bfdbac" providerId="ADAL" clId="{2B11397B-6D43-4341-8099-37E0F01105FF}" dt="2022-06-14T14:55:23.834" v="236" actId="1076"/>
          <ac:picMkLst>
            <pc:docMk/>
            <pc:sldMk cId="10702720" sldId="2079"/>
            <ac:picMk id="10" creationId="{A331948C-8658-6118-8D8A-3749F06B98D4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55:49.358" v="245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2B11397B-6D43-4341-8099-37E0F01105FF}" dt="2022-06-14T14:55:42.199" v="242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Brian Jackett" userId="e2c557f4-fffa-4012-a1e1-e15087bfdbac" providerId="ADAL" clId="{2B11397B-6D43-4341-8099-37E0F01105FF}" dt="2022-06-14T12:33:09.029" v="177" actId="478"/>
          <ac:picMkLst>
            <pc:docMk/>
            <pc:sldMk cId="778883926" sldId="2076136264"/>
            <ac:picMk id="3" creationId="{254F10F8-1D72-1A89-5EF6-04819C08F3CE}"/>
          </ac:picMkLst>
        </pc:picChg>
        <pc:picChg chg="add mod">
          <ac:chgData name="Brian Jackett" userId="e2c557f4-fffa-4012-a1e1-e15087bfdbac" providerId="ADAL" clId="{2B11397B-6D43-4341-8099-37E0F01105FF}" dt="2022-06-14T14:55:45.975" v="244" actId="1076"/>
          <ac:picMkLst>
            <pc:docMk/>
            <pc:sldMk cId="778883926" sldId="2076136264"/>
            <ac:picMk id="5" creationId="{D4930791-19F2-F8E7-3199-9167CACCA2B8}"/>
          </ac:picMkLst>
        </pc:picChg>
        <pc:picChg chg="add del">
          <ac:chgData name="Brian Jackett" userId="e2c557f4-fffa-4012-a1e1-e15087bfdbac" providerId="ADAL" clId="{2B11397B-6D43-4341-8099-37E0F01105FF}" dt="2022-06-13T13:55:21.184" v="129" actId="22"/>
          <ac:picMkLst>
            <pc:docMk/>
            <pc:sldMk cId="778883926" sldId="2076136264"/>
            <ac:picMk id="6" creationId="{99174A37-5A86-8DF7-52E4-8C4D6754315A}"/>
          </ac:picMkLst>
        </pc:picChg>
        <pc:picChg chg="add mod">
          <ac:chgData name="Brian Jackett" userId="e2c557f4-fffa-4012-a1e1-e15087bfdbac" providerId="ADAL" clId="{2B11397B-6D43-4341-8099-37E0F01105FF}" dt="2022-06-14T12:33:26.865" v="196" actId="1076"/>
          <ac:picMkLst>
            <pc:docMk/>
            <pc:sldMk cId="778883926" sldId="2076136264"/>
            <ac:picMk id="7" creationId="{81C8AC58-06D2-3CED-C453-EAA03D993F2A}"/>
          </ac:picMkLst>
        </pc:picChg>
        <pc:picChg chg="add mod">
          <ac:chgData name="Brian Jackett" userId="e2c557f4-fffa-4012-a1e1-e15087bfdbac" providerId="ADAL" clId="{2B11397B-6D43-4341-8099-37E0F01105FF}" dt="2022-06-14T14:55:49.358" v="245" actId="1076"/>
          <ac:picMkLst>
            <pc:docMk/>
            <pc:sldMk cId="778883926" sldId="2076136264"/>
            <ac:picMk id="8" creationId="{102A03B4-BBFB-F7C2-B07E-444799067FC7}"/>
          </ac:picMkLst>
        </pc:picChg>
        <pc:picChg chg="del mod">
          <ac:chgData name="Brian Jackett" userId="e2c557f4-fffa-4012-a1e1-e15087bfdbac" providerId="ADAL" clId="{2B11397B-6D43-4341-8099-37E0F01105FF}" dt="2022-06-13T13:55:19.664" v="127" actId="478"/>
          <ac:picMkLst>
            <pc:docMk/>
            <pc:sldMk cId="778883926" sldId="2076136264"/>
            <ac:picMk id="11" creationId="{AD7C33B6-F272-F87E-2A6F-300B89A5CE84}"/>
          </ac:picMkLst>
        </pc:picChg>
        <pc:picChg chg="del">
          <ac:chgData name="Brian Jackett" userId="e2c557f4-fffa-4012-a1e1-e15087bfdbac" providerId="ADAL" clId="{2B11397B-6D43-4341-8099-37E0F01105FF}" dt="2022-06-13T12:04:02.057" v="39" actId="478"/>
          <ac:picMkLst>
            <pc:docMk/>
            <pc:sldMk cId="778883926" sldId="2076136264"/>
            <ac:picMk id="13" creationId="{03EEB0B7-5899-94EE-93DB-F0D1CAEF076E}"/>
          </ac:picMkLst>
        </pc:picChg>
        <pc:picChg chg="del mod">
          <ac:chgData name="Brian Jackett" userId="e2c557f4-fffa-4012-a1e1-e15087bfdbac" providerId="ADAL" clId="{2B11397B-6D43-4341-8099-37E0F01105FF}" dt="2022-06-14T12:33:23.339" v="195" actId="478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46:14.159" v="221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2B11397B-6D43-4341-8099-37E0F01105FF}" dt="2022-06-14T14:46:14.159" v="221" actId="478"/>
          <ac:spMkLst>
            <pc:docMk/>
            <pc:sldMk cId="4046856784" sldId="2134805599"/>
            <ac:spMk id="2" creationId="{360351D1-3798-DF31-89F8-4EB460D2C16C}"/>
          </ac:spMkLst>
        </pc:spChg>
        <pc:picChg chg="del">
          <ac:chgData name="Brian Jackett" userId="e2c557f4-fffa-4012-a1e1-e15087bfdbac" providerId="ADAL" clId="{2B11397B-6D43-4341-8099-37E0F01105FF}" dt="2022-06-13T12:08:26.176" v="61" actId="478"/>
          <ac:picMkLst>
            <pc:docMk/>
            <pc:sldMk cId="4046856784" sldId="2134805599"/>
            <ac:picMk id="3" creationId="{1FB14B8A-6587-4F9A-DD21-740DB49DF6F4}"/>
          </ac:picMkLst>
        </pc:picChg>
        <pc:picChg chg="add mod">
          <ac:chgData name="Brian Jackett" userId="e2c557f4-fffa-4012-a1e1-e15087bfdbac" providerId="ADAL" clId="{2B11397B-6D43-4341-8099-37E0F01105FF}" dt="2022-06-14T14:44:22.449" v="220" actId="1076"/>
          <ac:picMkLst>
            <pc:docMk/>
            <pc:sldMk cId="4046856784" sldId="2134805599"/>
            <ac:picMk id="4" creationId="{163E3544-A90C-0375-F491-978813462D50}"/>
          </ac:picMkLst>
        </pc:picChg>
        <pc:picChg chg="add mod">
          <ac:chgData name="Brian Jackett" userId="e2c557f4-fffa-4012-a1e1-e15087bfdbac" providerId="ADAL" clId="{2B11397B-6D43-4341-8099-37E0F01105FF}" dt="2022-06-13T12:08:52.871" v="66" actId="1076"/>
          <ac:picMkLst>
            <pc:docMk/>
            <pc:sldMk cId="4046856784" sldId="2134805599"/>
            <ac:picMk id="5" creationId="{5C59771B-7AC1-316D-D6F7-904DB9DD0041}"/>
          </ac:picMkLst>
        </pc:picChg>
        <pc:picChg chg="del">
          <ac:chgData name="Brian Jackett" userId="e2c557f4-fffa-4012-a1e1-e15087bfdbac" providerId="ADAL" clId="{2B11397B-6D43-4341-8099-37E0F01105FF}" dt="2022-06-13T12:08:28.204" v="62" actId="478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Brian Jackett" userId="e2c557f4-fffa-4012-a1e1-e15087bfdbac" providerId="ADAL" clId="{2B11397B-6D43-4341-8099-37E0F01105FF}" dt="2022-06-13T12:31:10.324" v="71" actId="1076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Brian Jackett" userId="e2c557f4-fffa-4012-a1e1-e15087bfdbac" providerId="ADAL" clId="{2B11397B-6D43-4341-8099-37E0F01105FF}" dt="2022-06-13T12:08:29.971" v="63" actId="478"/>
          <ac:picMkLst>
            <pc:docMk/>
            <pc:sldMk cId="4046856784" sldId="2134805599"/>
            <ac:picMk id="10" creationId="{A741D939-1B04-2B07-D5BB-C6BDD658CCC4}"/>
          </ac:picMkLst>
        </pc:picChg>
        <pc:picChg chg="add mod">
          <ac:chgData name="Brian Jackett" userId="e2c557f4-fffa-4012-a1e1-e15087bfdbac" providerId="ADAL" clId="{2B11397B-6D43-4341-8099-37E0F01105FF}" dt="2022-06-13T12:31:37.666" v="76" actId="1076"/>
          <ac:picMkLst>
            <pc:docMk/>
            <pc:sldMk cId="4046856784" sldId="2134805599"/>
            <ac:picMk id="13" creationId="{56A41EBC-F1D5-1CE8-8259-44E735DA611B}"/>
          </ac:picMkLst>
        </pc:picChg>
      </pc:sldChg>
      <pc:sldChg chg="modCm">
        <pc:chgData name="Brian Jackett" userId="e2c557f4-fffa-4012-a1e1-e15087bfdbac" providerId="ADAL" clId="{2B11397B-6D43-4341-8099-37E0F01105FF}" dt="2022-06-14T14:06:37.049" v="213" actId="2056"/>
        <pc:sldMkLst>
          <pc:docMk/>
          <pc:sldMk cId="3194623737" sldId="2145707281"/>
        </pc:sldMkLst>
      </pc:sldChg>
    </pc:docChg>
  </pc:docChgLst>
  <pc:docChgLst>
    <pc:chgData name="David Warner" userId="51ffa14d-fdfd-4571-a787-ad4b3bb92711" providerId="ADAL" clId="{1CC32243-B8C2-4651-853E-9702B31A7F43}"/>
    <pc:docChg chg="undo custSel modSld">
      <pc:chgData name="David Warner" userId="51ffa14d-fdfd-4571-a787-ad4b3bb92711" providerId="ADAL" clId="{1CC32243-B8C2-4651-853E-9702B31A7F43}" dt="2022-06-20T22:16:49.396" v="224"/>
      <pc:docMkLst>
        <pc:docMk/>
      </pc:docMkLst>
      <pc:sldChg chg="modSp mod">
        <pc:chgData name="David Warner" userId="51ffa14d-fdfd-4571-a787-ad4b3bb92711" providerId="ADAL" clId="{1CC32243-B8C2-4651-853E-9702B31A7F43}" dt="2022-06-20T21:54:32.926" v="48" actId="20577"/>
        <pc:sldMkLst>
          <pc:docMk/>
          <pc:sldMk cId="2967945684" sldId="277"/>
        </pc:sldMkLst>
        <pc:spChg chg="mod">
          <ac:chgData name="David Warner" userId="51ffa14d-fdfd-4571-a787-ad4b3bb92711" providerId="ADAL" clId="{1CC32243-B8C2-4651-853E-9702B31A7F43}" dt="2022-06-20T21:54:32.926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David Warner" userId="51ffa14d-fdfd-4571-a787-ad4b3bb92711" providerId="ADAL" clId="{1CC32243-B8C2-4651-853E-9702B31A7F43}" dt="2022-06-20T22:16:49.396" v="224"/>
        <pc:sldMkLst>
          <pc:docMk/>
          <pc:sldMk cId="10702720" sldId="2079"/>
        </pc:sldMkLst>
        <pc:spChg chg="mod">
          <ac:chgData name="David Warner" userId="51ffa14d-fdfd-4571-a787-ad4b3bb92711" providerId="ADAL" clId="{1CC32243-B8C2-4651-853E-9702B31A7F43}" dt="2022-06-20T22:16:49.396" v="224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1CC32243-B8C2-4651-853E-9702B31A7F43}" dt="2022-06-20T22:04:53.625" v="147" actId="14826"/>
          <ac:picMkLst>
            <pc:docMk/>
            <pc:sldMk cId="10702720" sldId="2079"/>
            <ac:picMk id="6" creationId="{67877080-5315-7476-52BD-56AB562FED92}"/>
          </ac:picMkLst>
        </pc:picChg>
        <pc:picChg chg="mod">
          <ac:chgData name="David Warner" userId="51ffa14d-fdfd-4571-a787-ad4b3bb92711" providerId="ADAL" clId="{1CC32243-B8C2-4651-853E-9702B31A7F43}" dt="2022-06-20T22:04:49.345" v="146" actId="14826"/>
          <ac:picMkLst>
            <pc:docMk/>
            <pc:sldMk cId="10702720" sldId="2079"/>
            <ac:picMk id="9" creationId="{7934FF8B-6619-830E-D472-3562B738DA9D}"/>
          </ac:picMkLst>
        </pc:picChg>
        <pc:picChg chg="mod">
          <ac:chgData name="David Warner" userId="51ffa14d-fdfd-4571-a787-ad4b3bb92711" providerId="ADAL" clId="{1CC32243-B8C2-4651-853E-9702B31A7F43}" dt="2022-06-20T22:04:42.970" v="145" actId="14826"/>
          <ac:picMkLst>
            <pc:docMk/>
            <pc:sldMk cId="10702720" sldId="2079"/>
            <ac:picMk id="10" creationId="{A331948C-8658-6118-8D8A-3749F06B98D4}"/>
          </ac:picMkLst>
        </pc:picChg>
      </pc:sldChg>
      <pc:sldChg chg="modSp mod">
        <pc:chgData name="David Warner" userId="51ffa14d-fdfd-4571-a787-ad4b3bb92711" providerId="ADAL" clId="{1CC32243-B8C2-4651-853E-9702B31A7F43}" dt="2022-06-20T22:16:35.444" v="221"/>
        <pc:sldMkLst>
          <pc:docMk/>
          <pc:sldMk cId="778883926" sldId="2076136264"/>
        </pc:sldMkLst>
        <pc:spChg chg="mod">
          <ac:chgData name="David Warner" userId="51ffa14d-fdfd-4571-a787-ad4b3bb92711" providerId="ADAL" clId="{1CC32243-B8C2-4651-853E-9702B31A7F43}" dt="2022-06-20T22:16:35.444" v="221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51ffa14d-fdfd-4571-a787-ad4b3bb92711" providerId="ADAL" clId="{1CC32243-B8C2-4651-853E-9702B31A7F43}" dt="2022-06-20T22:16:26.814" v="220" actId="1076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David Warner" userId="51ffa14d-fdfd-4571-a787-ad4b3bb92711" providerId="ADAL" clId="{1CC32243-B8C2-4651-853E-9702B31A7F43}" dt="2022-06-20T22:16:25.055" v="219" actId="1076"/>
          <ac:picMkLst>
            <pc:docMk/>
            <pc:sldMk cId="778883926" sldId="2076136264"/>
            <ac:picMk id="7" creationId="{81C8AC58-06D2-3CED-C453-EAA03D993F2A}"/>
          </ac:picMkLst>
        </pc:picChg>
        <pc:picChg chg="mod">
          <ac:chgData name="David Warner" userId="51ffa14d-fdfd-4571-a787-ad4b3bb92711" providerId="ADAL" clId="{1CC32243-B8C2-4651-853E-9702B31A7F43}" dt="2022-06-20T22:16:22.311" v="218" actId="1076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modSp mod">
        <pc:chgData name="David Warner" userId="51ffa14d-fdfd-4571-a787-ad4b3bb92711" providerId="ADAL" clId="{1CC32243-B8C2-4651-853E-9702B31A7F43}" dt="2022-06-20T22:04:34.731" v="144" actId="1076"/>
        <pc:sldMkLst>
          <pc:docMk/>
          <pc:sldMk cId="1812315545" sldId="2134805597"/>
        </pc:sldMkLst>
        <pc:spChg chg="add mod">
          <ac:chgData name="David Warner" userId="51ffa14d-fdfd-4571-a787-ad4b3bb92711" providerId="ADAL" clId="{1CC32243-B8C2-4651-853E-9702B31A7F43}" dt="2022-06-20T22:04:34.731" v="144" actId="1076"/>
          <ac:spMkLst>
            <pc:docMk/>
            <pc:sldMk cId="1812315545" sldId="2134805597"/>
            <ac:spMk id="3" creationId="{199801F9-7321-176F-D996-8B1F9B2F6CBC}"/>
          </ac:spMkLst>
        </pc:spChg>
        <pc:spChg chg="mod">
          <ac:chgData name="David Warner" userId="51ffa14d-fdfd-4571-a787-ad4b3bb92711" providerId="ADAL" clId="{1CC32243-B8C2-4651-853E-9702B31A7F43}" dt="2022-06-20T22:04:28.180" v="143" actId="5793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">
        <pc:chgData name="David Warner" userId="51ffa14d-fdfd-4571-a787-ad4b3bb92711" providerId="ADAL" clId="{1CC32243-B8C2-4651-853E-9702B31A7F43}" dt="2022-06-20T21:54:01.052" v="38"/>
        <pc:sldMkLst>
          <pc:docMk/>
          <pc:sldMk cId="4046856784" sldId="2134805599"/>
        </pc:sldMkLst>
        <pc:spChg chg="add mod">
          <ac:chgData name="David Warner" userId="51ffa14d-fdfd-4571-a787-ad4b3bb92711" providerId="ADAL" clId="{1CC32243-B8C2-4651-853E-9702B31A7F43}" dt="2022-06-20T21:54:01.052" v="38"/>
          <ac:spMkLst>
            <pc:docMk/>
            <pc:sldMk cId="4046856784" sldId="2134805599"/>
            <ac:spMk id="10" creationId="{39701BB2-33E9-3184-7118-3B1370129746}"/>
          </ac:spMkLst>
        </pc:spChg>
      </pc:sldChg>
      <pc:sldChg chg="addSp modSp mod">
        <pc:chgData name="David Warner" userId="51ffa14d-fdfd-4571-a787-ad4b3bb92711" providerId="ADAL" clId="{1CC32243-B8C2-4651-853E-9702B31A7F43}" dt="2022-06-20T21:53:56.005" v="37" actId="1076"/>
        <pc:sldMkLst>
          <pc:docMk/>
          <pc:sldMk cId="3194623737" sldId="2145707281"/>
        </pc:sldMkLst>
        <pc:spChg chg="add mod">
          <ac:chgData name="David Warner" userId="51ffa14d-fdfd-4571-a787-ad4b3bb92711" providerId="ADAL" clId="{1CC32243-B8C2-4651-853E-9702B31A7F43}" dt="2022-06-20T21:53:56.005" v="37" actId="1076"/>
          <ac:spMkLst>
            <pc:docMk/>
            <pc:sldMk cId="3194623737" sldId="2145707281"/>
            <ac:spMk id="4" creationId="{EAEB62A2-58AD-9D2B-5139-6C1EA30BF429}"/>
          </ac:spMkLst>
        </pc:spChg>
      </pc:sldChg>
      <pc:sldChg chg="addSp modSp">
        <pc:chgData name="David Warner" userId="51ffa14d-fdfd-4571-a787-ad4b3bb92711" providerId="ADAL" clId="{1CC32243-B8C2-4651-853E-9702B31A7F43}" dt="2022-06-20T21:54:06.674" v="43"/>
        <pc:sldMkLst>
          <pc:docMk/>
          <pc:sldMk cId="424588742" sldId="2145707291"/>
        </pc:sldMkLst>
        <pc:spChg chg="add mod">
          <ac:chgData name="David Warner" userId="51ffa14d-fdfd-4571-a787-ad4b3bb92711" providerId="ADAL" clId="{1CC32243-B8C2-4651-853E-9702B31A7F43}" dt="2022-06-20T21:54:06.674" v="43"/>
          <ac:spMkLst>
            <pc:docMk/>
            <pc:sldMk cId="424588742" sldId="2145707291"/>
            <ac:spMk id="8" creationId="{27A7DA8E-A117-91F3-8617-A28758D4936A}"/>
          </ac:spMkLst>
        </pc:spChg>
      </pc:sldChg>
      <pc:sldChg chg="addSp modSp">
        <pc:chgData name="David Warner" userId="51ffa14d-fdfd-4571-a787-ad4b3bb92711" providerId="ADAL" clId="{1CC32243-B8C2-4651-853E-9702B31A7F43}" dt="2022-06-20T21:54:05.955" v="42"/>
        <pc:sldMkLst>
          <pc:docMk/>
          <pc:sldMk cId="2443181263" sldId="2145707292"/>
        </pc:sldMkLst>
        <pc:spChg chg="add mod">
          <ac:chgData name="David Warner" userId="51ffa14d-fdfd-4571-a787-ad4b3bb92711" providerId="ADAL" clId="{1CC32243-B8C2-4651-853E-9702B31A7F43}" dt="2022-06-20T21:54:05.955" v="42"/>
          <ac:spMkLst>
            <pc:docMk/>
            <pc:sldMk cId="2443181263" sldId="2145707292"/>
            <ac:spMk id="8" creationId="{E0F4660E-262A-BC7D-8E8E-FB1E3BCA9FCC}"/>
          </ac:spMkLst>
        </pc:spChg>
      </pc:sldChg>
      <pc:sldChg chg="addSp modSp">
        <pc:chgData name="David Warner" userId="51ffa14d-fdfd-4571-a787-ad4b3bb92711" providerId="ADAL" clId="{1CC32243-B8C2-4651-853E-9702B31A7F43}" dt="2022-06-20T21:54:04.586" v="41"/>
        <pc:sldMkLst>
          <pc:docMk/>
          <pc:sldMk cId="2538887527" sldId="2145707293"/>
        </pc:sldMkLst>
        <pc:spChg chg="add mod">
          <ac:chgData name="David Warner" userId="51ffa14d-fdfd-4571-a787-ad4b3bb92711" providerId="ADAL" clId="{1CC32243-B8C2-4651-853E-9702B31A7F43}" dt="2022-06-20T21:54:04.586" v="41"/>
          <ac:spMkLst>
            <pc:docMk/>
            <pc:sldMk cId="2538887527" sldId="2145707293"/>
            <ac:spMk id="6" creationId="{BE3DEBBE-D551-BBFD-31A0-B5D9AB4950FA}"/>
          </ac:spMkLst>
        </pc:spChg>
      </pc:sldChg>
      <pc:sldChg chg="addSp modSp">
        <pc:chgData name="David Warner" userId="51ffa14d-fdfd-4571-a787-ad4b3bb92711" providerId="ADAL" clId="{1CC32243-B8C2-4651-853E-9702B31A7F43}" dt="2022-06-20T21:54:02.725" v="39"/>
        <pc:sldMkLst>
          <pc:docMk/>
          <pc:sldMk cId="3987862389" sldId="2145707296"/>
        </pc:sldMkLst>
        <pc:spChg chg="add mod">
          <ac:chgData name="David Warner" userId="51ffa14d-fdfd-4571-a787-ad4b3bb92711" providerId="ADAL" clId="{1CC32243-B8C2-4651-853E-9702B31A7F43}" dt="2022-06-20T21:54:02.725" v="39"/>
          <ac:spMkLst>
            <pc:docMk/>
            <pc:sldMk cId="3987862389" sldId="2145707296"/>
            <ac:spMk id="9" creationId="{2C47F274-4C66-AA69-1F14-D9A0B4409943}"/>
          </ac:spMkLst>
        </pc:spChg>
      </pc:sldChg>
      <pc:sldChg chg="addSp modSp">
        <pc:chgData name="David Warner" userId="51ffa14d-fdfd-4571-a787-ad4b3bb92711" providerId="ADAL" clId="{1CC32243-B8C2-4651-853E-9702B31A7F43}" dt="2022-06-20T21:54:07.839" v="44"/>
        <pc:sldMkLst>
          <pc:docMk/>
          <pc:sldMk cId="377922803" sldId="2145707302"/>
        </pc:sldMkLst>
        <pc:spChg chg="add mod">
          <ac:chgData name="David Warner" userId="51ffa14d-fdfd-4571-a787-ad4b3bb92711" providerId="ADAL" clId="{1CC32243-B8C2-4651-853E-9702B31A7F43}" dt="2022-06-20T21:54:07.839" v="44"/>
          <ac:spMkLst>
            <pc:docMk/>
            <pc:sldMk cId="377922803" sldId="2145707302"/>
            <ac:spMk id="28" creationId="{4570E513-5419-3F02-4FBC-4588ECEF5ABE}"/>
          </ac:spMkLst>
        </pc:spChg>
      </pc:sldChg>
      <pc:sldChg chg="addSp modSp">
        <pc:chgData name="David Warner" userId="51ffa14d-fdfd-4571-a787-ad4b3bb92711" providerId="ADAL" clId="{1CC32243-B8C2-4651-853E-9702B31A7F43}" dt="2022-06-20T21:54:03.835" v="40"/>
        <pc:sldMkLst>
          <pc:docMk/>
          <pc:sldMk cId="1066408283" sldId="2145707303"/>
        </pc:sldMkLst>
        <pc:spChg chg="add mod">
          <ac:chgData name="David Warner" userId="51ffa14d-fdfd-4571-a787-ad4b3bb92711" providerId="ADAL" clId="{1CC32243-B8C2-4651-853E-9702B31A7F43}" dt="2022-06-20T21:54:03.835" v="40"/>
          <ac:spMkLst>
            <pc:docMk/>
            <pc:sldMk cId="1066408283" sldId="2145707303"/>
            <ac:spMk id="32" creationId="{0F650117-D2EA-C8AE-EA86-24E00983586C}"/>
          </ac:spMkLst>
        </pc:spChg>
      </pc:sldChg>
      <pc:sldChg chg="addSp modSp">
        <pc:chgData name="David Warner" userId="51ffa14d-fdfd-4571-a787-ad4b3bb92711" providerId="ADAL" clId="{1CC32243-B8C2-4651-853E-9702B31A7F43}" dt="2022-06-20T21:54:10.060" v="45"/>
        <pc:sldMkLst>
          <pc:docMk/>
          <pc:sldMk cId="1481252721" sldId="2145707304"/>
        </pc:sldMkLst>
        <pc:spChg chg="add mod">
          <ac:chgData name="David Warner" userId="51ffa14d-fdfd-4571-a787-ad4b3bb92711" providerId="ADAL" clId="{1CC32243-B8C2-4651-853E-9702B31A7F43}" dt="2022-06-20T21:54:10.060" v="45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Surbhi Gupta" userId="4cd92b39-496c-4ea1-b8de-864f8b027b89" providerId="ADAL" clId="{38CF5596-8E1C-4FC6-87D2-31FAE9A9EAC4}"/>
    <pc:docChg chg="custSel modSld">
      <pc:chgData name="Surbhi Gupta" userId="4cd92b39-496c-4ea1-b8de-864f8b027b89" providerId="ADAL" clId="{38CF5596-8E1C-4FC6-87D2-31FAE9A9EAC4}" dt="2022-05-17T14:49:17.664" v="159" actId="20577"/>
      <pc:docMkLst>
        <pc:docMk/>
      </pc:docMkLst>
      <pc:sldChg chg="addSp delSp modSp mod modNotesTx">
        <pc:chgData name="Surbhi Gupta" userId="4cd92b39-496c-4ea1-b8de-864f8b027b89" providerId="ADAL" clId="{38CF5596-8E1C-4FC6-87D2-31FAE9A9EAC4}" dt="2022-05-17T14:49:17.664" v="159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38CF5596-8E1C-4FC6-87D2-31FAE9A9EAC4}" dt="2022-05-17T08:04:35.381" v="2" actId="14100"/>
          <ac:spMkLst>
            <pc:docMk/>
            <pc:sldMk cId="1247101359" sldId="2145707276"/>
            <ac:spMk id="4" creationId="{2D5DF0A0-0324-B8A6-D88A-2EF45BC1E047}"/>
          </ac:spMkLst>
        </pc:spChg>
        <pc:spChg chg="del">
          <ac:chgData name="Surbhi Gupta" userId="4cd92b39-496c-4ea1-b8de-864f8b027b89" providerId="ADAL" clId="{38CF5596-8E1C-4FC6-87D2-31FAE9A9EAC4}" dt="2022-05-17T08:06:57.041" v="13" actId="478"/>
          <ac:spMkLst>
            <pc:docMk/>
            <pc:sldMk cId="1247101359" sldId="2145707276"/>
            <ac:spMk id="25" creationId="{D726DBCA-49A8-EE0F-A97A-58D6B36DCD12}"/>
          </ac:spMkLst>
        </pc:spChg>
        <pc:spChg chg="del">
          <ac:chgData name="Surbhi Gupta" userId="4cd92b39-496c-4ea1-b8de-864f8b027b89" providerId="ADAL" clId="{38CF5596-8E1C-4FC6-87D2-31FAE9A9EAC4}" dt="2022-05-17T08:06:56.313" v="12" actId="478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38CF5596-8E1C-4FC6-87D2-31FAE9A9EAC4}" dt="2022-05-17T09:28:33.330" v="151" actId="20577"/>
          <ac:spMkLst>
            <pc:docMk/>
            <pc:sldMk cId="1247101359" sldId="2145707276"/>
            <ac:spMk id="33" creationId="{94DB5CBE-95AD-4FC6-8C7B-739B6EB97627}"/>
          </ac:spMkLst>
        </pc:spChg>
        <pc:spChg chg="mod ord">
          <ac:chgData name="Surbhi Gupta" userId="4cd92b39-496c-4ea1-b8de-864f8b027b89" providerId="ADAL" clId="{38CF5596-8E1C-4FC6-87D2-31FAE9A9EAC4}" dt="2022-05-17T08:07:02.882" v="15" actId="1076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4cd92b39-496c-4ea1-b8de-864f8b027b89" providerId="ADAL" clId="{38CF5596-8E1C-4FC6-87D2-31FAE9A9EAC4}" dt="2022-05-17T08:07:24.112" v="26" actId="20577"/>
          <ac:spMkLst>
            <pc:docMk/>
            <pc:sldMk cId="1247101359" sldId="2145707276"/>
            <ac:spMk id="39" creationId="{88507CB0-14BD-F9C6-3E87-627240967300}"/>
          </ac:spMkLst>
        </pc:spChg>
        <pc:picChg chg="del">
          <ac:chgData name="Surbhi Gupta" userId="4cd92b39-496c-4ea1-b8de-864f8b027b89" providerId="ADAL" clId="{38CF5596-8E1C-4FC6-87D2-31FAE9A9EAC4}" dt="2022-05-17T08:06:23.042" v="3" actId="478"/>
          <ac:picMkLst>
            <pc:docMk/>
            <pc:sldMk cId="1247101359" sldId="2145707276"/>
            <ac:picMk id="7" creationId="{40395639-6ED4-C51A-253C-9B83FC25668C}"/>
          </ac:picMkLst>
        </pc:picChg>
        <pc:picChg chg="add mod modCrop">
          <ac:chgData name="Surbhi Gupta" userId="4cd92b39-496c-4ea1-b8de-864f8b027b89" providerId="ADAL" clId="{38CF5596-8E1C-4FC6-87D2-31FAE9A9EAC4}" dt="2022-05-17T08:07:16.501" v="17" actId="1076"/>
          <ac:picMkLst>
            <pc:docMk/>
            <pc:sldMk cId="1247101359" sldId="2145707276"/>
            <ac:picMk id="14" creationId="{2B7F012D-938C-123A-EFA3-CFEB7962096B}"/>
          </ac:picMkLst>
        </pc:pic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David Warner" userId="S::davidwarner@microsoft.com::51ffa14d-fdfd-4571-a787-ad4b3bb92711" providerId="AD" clId="Web-{8718DE7A-8574-4CEA-8525-D9E0C197C4F6}"/>
    <pc:docChg chg="modSld">
      <pc:chgData name="David Warner" userId="S::davidwarner@microsoft.com::51ffa14d-fdfd-4571-a787-ad4b3bb92711" providerId="AD" clId="Web-{8718DE7A-8574-4CEA-8525-D9E0C197C4F6}" dt="2022-06-06T18:32:02.682" v="1" actId="20577"/>
      <pc:docMkLst>
        <pc:docMk/>
      </pc:docMkLst>
      <pc:sldChg chg="modSp">
        <pc:chgData name="David Warner" userId="S::davidwarner@microsoft.com::51ffa14d-fdfd-4571-a787-ad4b3bb92711" providerId="AD" clId="Web-{8718DE7A-8574-4CEA-8525-D9E0C197C4F6}" dt="2022-06-06T18:32:02.682" v="1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8718DE7A-8574-4CEA-8525-D9E0C197C4F6}" dt="2022-06-06T18:32:02.682" v="1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6/28/2022 7:03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SPFx – form customizer and node.js – and more</a:t>
            </a:r>
          </a:p>
          <a:p>
            <a:pPr marL="0" indent="0">
              <a:buNone/>
            </a:pPr>
            <a:r>
              <a:rPr lang="en-US"/>
              <a:t>Templates – three new templates out of the box for communication sites and team sites – Can be also applied on top of the existing sites</a:t>
            </a:r>
          </a:p>
          <a:p>
            <a:pPr marL="0" indent="0">
              <a:buNone/>
            </a:pPr>
            <a:r>
              <a:rPr lang="en-US"/>
              <a:t>Privacy changes and API support – through Graph – obfuscation of data</a:t>
            </a:r>
          </a:p>
          <a:p>
            <a:pPr marL="0" indent="0">
              <a:buNone/>
            </a:pPr>
            <a:r>
              <a:rPr lang="en-US"/>
              <a:t>Loop components – update on the latest status</a:t>
            </a:r>
          </a:p>
          <a:p>
            <a:pPr marL="0" indent="0">
              <a:buNone/>
            </a:pPr>
            <a:r>
              <a:rPr lang="en-US"/>
              <a:t>OneDrive File Picker v8 – Easily pick files from the Microsoft 365 in your solutions – Easy integration option for you custom app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6/28/2022 7:03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EA7-2429-05D7-11D0-1835DF1D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D9D4D-FB6C-356A-8316-B7D65E9C1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9253-34E7-F9CE-4EA3-DF7C885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DF16-25DC-4768-96BC-5282CB3AFC1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25FCD-C6ED-E311-A0D4-F0E5AF4B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E826-5AA4-82CD-8A4D-88D03C4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8060-ACA4-4455-8D4F-4DD7D207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3" name="Graphic 2" descr="Dove outline">
            <a:extLst>
              <a:ext uri="{FF2B5EF4-FFF2-40B4-BE49-F238E27FC236}">
                <a16:creationId xmlns:a16="http://schemas.microsoft.com/office/drawing/2014/main" id="{8A8C659F-D1DD-49DE-B088-F75978D2892A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718131" y="6271785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9" r:id="rId5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10" Type="http://schemas.openxmlformats.org/officeDocument/2006/relationships/image" Target="../media/image67.png"/><Relationship Id="rId4" Type="http://schemas.openxmlformats.org/officeDocument/2006/relationships/hyperlink" Target="https://aka.ms/m365dev/blog" TargetMode="External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aka.ms/m365/cal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/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June 28,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Graphic 5" descr="Dove outline">
            <a:extLst>
              <a:ext uri="{FF2B5EF4-FFF2-40B4-BE49-F238E27FC236}">
                <a16:creationId xmlns:a16="http://schemas.microsoft.com/office/drawing/2014/main" id="{A427C2E3-5D57-41CD-9ACD-83B581B8D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7" y="5988905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FF406-A5B7-AA93-9F4A-BB768E8C9AF8}"/>
              </a:ext>
            </a:extLst>
          </p:cNvPr>
          <p:cNvSpPr/>
          <p:nvPr/>
        </p:nvSpPr>
        <p:spPr bwMode="auto">
          <a:xfrm>
            <a:off x="8812706" y="5372676"/>
            <a:ext cx="3261162" cy="1299504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Notice!</a:t>
            </a:r>
            <a:b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Last call before summer break between 1</a:t>
            </a:r>
            <a:r>
              <a:rPr lang="en-US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of July and 31</a:t>
            </a:r>
            <a:r>
              <a:rPr lang="en-US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of August</a:t>
            </a:r>
            <a:endParaRPr lang="en-FI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u="sng" dirty="0">
                <a:solidFill>
                  <a:schemeClr val="bg2"/>
                </a:solidFill>
              </a:rPr>
              <a:t>https://aka.ms/sp-blog</a:t>
            </a:r>
            <a:endParaRPr lang="en-FI" u="sng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94FC6-CFF2-C2DD-3C26-3BC832D00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87" y="4018291"/>
            <a:ext cx="2228195" cy="232821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863F0-09D8-F645-1F41-A184223E7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62" y="1754417"/>
            <a:ext cx="6318527" cy="20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78502-BC17-8CA4-1EA0-969813E44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8282" y="4018291"/>
            <a:ext cx="4490853" cy="2332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8F8556-AE60-0CE6-91B4-835042511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133" y="3984921"/>
            <a:ext cx="2301611" cy="24218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91CCA5-B177-02FE-6706-9327A237673A}"/>
              </a:ext>
            </a:extLst>
          </p:cNvPr>
          <p:cNvSpPr txBox="1"/>
          <p:nvPr/>
        </p:nvSpPr>
        <p:spPr>
          <a:xfrm>
            <a:off x="6340730" y="1821081"/>
            <a:ext cx="272754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dev blog</a:t>
            </a:r>
            <a:endParaRPr lang="en-FI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010FD-4DC1-BEBD-40F0-EA873890FDE4}"/>
              </a:ext>
            </a:extLst>
          </p:cNvPr>
          <p:cNvSpPr txBox="1"/>
          <p:nvPr/>
        </p:nvSpPr>
        <p:spPr>
          <a:xfrm>
            <a:off x="406028" y="6239886"/>
            <a:ext cx="162506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SharePoint Blog</a:t>
            </a:r>
            <a:endParaRPr lang="en-FI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0774C-354D-1A7B-0C3C-FA37667F8E1B}"/>
              </a:ext>
            </a:extLst>
          </p:cNvPr>
          <p:cNvSpPr txBox="1"/>
          <p:nvPr/>
        </p:nvSpPr>
        <p:spPr>
          <a:xfrm>
            <a:off x="2634223" y="6239886"/>
            <a:ext cx="186897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Blog</a:t>
            </a:r>
            <a:endParaRPr lang="en-FI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E7CB2-7BA9-AE37-5821-EF04A888F668}"/>
              </a:ext>
            </a:extLst>
          </p:cNvPr>
          <p:cNvSpPr txBox="1"/>
          <p:nvPr/>
        </p:nvSpPr>
        <p:spPr>
          <a:xfrm>
            <a:off x="4890390" y="6239886"/>
            <a:ext cx="186897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Blog</a:t>
            </a:r>
            <a:endParaRPr lang="en-FI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9A6B8-BA43-6DD4-9A4D-B34FF29CB5AA}"/>
              </a:ext>
            </a:extLst>
          </p:cNvPr>
          <p:cNvSpPr txBox="1"/>
          <p:nvPr/>
        </p:nvSpPr>
        <p:spPr>
          <a:xfrm>
            <a:off x="7296329" y="6239885"/>
            <a:ext cx="151926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OneDrive Blog</a:t>
            </a:r>
            <a:endParaRPr lang="en-FI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5439" y="1703550"/>
            <a:ext cx="5705930" cy="3966085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Segoe UI Light"/>
              </a:rPr>
              <a:t>Taking advantage of the Microsoft Graph Postman collections                                    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– Rabeb Othmani 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cs typeface="Segoe UI Light"/>
              </a:rPr>
              <a:t>Introduction on the Microsoft Viva Learning extensibility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           – </a:t>
            </a:r>
            <a:r>
              <a:rPr lang="en-US" sz="2400" dirty="0" err="1">
                <a:solidFill>
                  <a:schemeClr val="tx1"/>
                </a:solidFill>
                <a:cs typeface="Segoe UI Light"/>
              </a:rPr>
              <a:t>Divyanka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 Malik</a:t>
            </a:r>
          </a:p>
          <a:p>
            <a:pPr marL="466090" lvl="1" indent="0">
              <a:buNone/>
            </a:pPr>
            <a:r>
              <a:rPr lang="en-US" sz="2400" dirty="0">
                <a:solidFill>
                  <a:schemeClr val="tx1"/>
                </a:solidFill>
                <a:cs typeface="Segoe UI Light"/>
              </a:rPr>
              <a:t>    – Geeta Ramakrishnan</a:t>
            </a:r>
          </a:p>
          <a:p>
            <a:pPr marL="466090" lvl="1" indent="0">
              <a:buNone/>
            </a:pPr>
            <a:r>
              <a:rPr lang="en-US" sz="2400" dirty="0">
                <a:solidFill>
                  <a:schemeClr val="tx1"/>
                </a:solidFill>
                <a:cs typeface="Segoe UI Light"/>
              </a:rPr>
              <a:t> 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  <a:cs typeface="Segoe UI Light"/>
              </a:rPr>
              <a:t>Introduction to Virtual Appointment Microsoft Graph  API                                                    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– Ben Olson 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30791-19F2-F8E7-3199-9167CACCA2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00967" y="1995056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88B09-BDEF-8D89-A17D-AA849FE2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739" y="4122957"/>
            <a:ext cx="1105777" cy="1105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E772C-5A77-F0A8-A681-10BCFD9C5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37" y="3686593"/>
            <a:ext cx="1105777" cy="1105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046770-582C-3F85-A0E4-55E676201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966" y="5572213"/>
            <a:ext cx="1188722" cy="1188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5240237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https://aka.ms/M365PnP/videos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September 6th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  <a:hlinkClick r:id="rId4"/>
              </a:rPr>
              <a:t>https://aka.ms/m365/calls</a:t>
            </a:r>
            <a:endParaRPr lang="en-US" sz="2000" u="sng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endParaRPr lang="en-US" sz="2000">
              <a:latin typeface="Segoe UI"/>
              <a:cs typeface="Segoe UI Semibold"/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000">
                <a:solidFill>
                  <a:schemeClr val="accent2"/>
                </a:solidFill>
              </a:rPr>
              <a:t>	</a:t>
            </a:r>
            <a:r>
              <a:rPr lang="en-US" sz="2000">
                <a:solidFill>
                  <a:schemeClr val="tx2"/>
                </a:solidFill>
              </a:rPr>
              <a:t>(</a:t>
            </a:r>
            <a:r>
              <a:rPr lang="en-US" sz="2000">
                <a:solidFill>
                  <a:schemeClr val="accent1"/>
                </a:solidFill>
              </a:rPr>
              <a:t>Notice</a:t>
            </a:r>
            <a:r>
              <a:rPr lang="en-US" sz="2000">
                <a:solidFill>
                  <a:schemeClr val="tx2"/>
                </a:solidFill>
              </a:rPr>
              <a:t>. This call is on a summer break between July 1</a:t>
            </a:r>
            <a:r>
              <a:rPr lang="en-US" sz="2000" baseline="30000">
                <a:solidFill>
                  <a:schemeClr val="tx2"/>
                </a:solidFill>
              </a:rPr>
              <a:t>st</a:t>
            </a:r>
            <a:r>
              <a:rPr lang="en-US" sz="2000">
                <a:solidFill>
                  <a:schemeClr val="tx2"/>
                </a:solidFill>
              </a:rPr>
              <a:t> and 31</a:t>
            </a:r>
            <a:r>
              <a:rPr lang="en-US" sz="2000" baseline="30000">
                <a:solidFill>
                  <a:schemeClr val="tx2"/>
                </a:solidFill>
              </a:rPr>
              <a:t>st</a:t>
            </a:r>
            <a:r>
              <a:rPr lang="en-US" sz="2000">
                <a:solidFill>
                  <a:schemeClr val="tx2"/>
                </a:solidFill>
              </a:rPr>
              <a:t> of August 2022)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06D34E5-8736-093F-94BC-C8D4925A7434}"/>
              </a:ext>
            </a:extLst>
          </p:cNvPr>
          <p:cNvSpPr/>
          <p:nvPr/>
        </p:nvSpPr>
        <p:spPr bwMode="auto">
          <a:xfrm>
            <a:off x="719498" y="5326435"/>
            <a:ext cx="1001168" cy="30747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FI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BF3AD1-E9F5-7193-4EC2-C61FA476C903}"/>
              </a:ext>
            </a:extLst>
          </p:cNvPr>
          <p:cNvSpPr/>
          <p:nvPr/>
        </p:nvSpPr>
        <p:spPr bwMode="auto">
          <a:xfrm>
            <a:off x="591571" y="6353188"/>
            <a:ext cx="1001168" cy="30747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FI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388803"/>
            <a:ext cx="4968892" cy="46782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endParaRPr lang="en-US" sz="19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endParaRPr lang="en-US" sz="1900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cs typeface="Segoe UI Light"/>
              </a:rPr>
              <a:t>Rabeb Othmani </a:t>
            </a:r>
            <a:r>
              <a:rPr lang="en-US" sz="1900" dirty="0">
                <a:solidFill>
                  <a:schemeClr val="bg1"/>
                </a:solidFill>
                <a:cs typeface="Segoe UI Light"/>
              </a:rPr>
              <a:t>- Taking advantage of the Microsoft Graph Postman collections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1900" b="1" dirty="0" err="1">
                <a:solidFill>
                  <a:schemeClr val="bg1"/>
                </a:solidFill>
                <a:cs typeface="Segoe UI Light"/>
              </a:rPr>
              <a:t>Divyanka</a:t>
            </a:r>
            <a:r>
              <a:rPr lang="en-US" sz="1900" b="1" dirty="0">
                <a:solidFill>
                  <a:schemeClr val="bg1"/>
                </a:solidFill>
                <a:cs typeface="Segoe UI Light"/>
              </a:rPr>
              <a:t> Malik &amp; Geeta Ramakrishnan </a:t>
            </a:r>
            <a:r>
              <a:rPr lang="en-US" sz="1900" dirty="0">
                <a:solidFill>
                  <a:schemeClr val="bg1"/>
                </a:solidFill>
                <a:cs typeface="Segoe UI Light"/>
              </a:rPr>
              <a:t>- Introduction on the Microsoft Viva Learning extensibility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cs typeface="Segoe UI Light"/>
              </a:rPr>
              <a:t>Benjamin Olson </a:t>
            </a:r>
            <a:r>
              <a:rPr lang="en-US" sz="1900" dirty="0">
                <a:solidFill>
                  <a:schemeClr val="bg1"/>
                </a:solidFill>
                <a:cs typeface="Segoe UI Light"/>
              </a:rPr>
              <a:t>- Introduction to Virtual Appointment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1948C-8658-6118-8D8A-3749F06B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38978" y="148049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20C63-DF89-B985-DF84-E681BFDD0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161" y="148049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1C0E3-A076-2725-EB62-85D15ED4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249" y="148049"/>
            <a:ext cx="1463040" cy="1463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1B45BD-0C9D-70FF-DB33-8B6CFDD6C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564" y="148049"/>
            <a:ext cx="1463041" cy="14630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CFCDF7-905A-20A1-36B4-8165371CFD85}"/>
              </a:ext>
            </a:extLst>
          </p:cNvPr>
          <p:cNvSpPr/>
          <p:nvPr/>
        </p:nvSpPr>
        <p:spPr bwMode="auto">
          <a:xfrm>
            <a:off x="8812706" y="5372676"/>
            <a:ext cx="3261162" cy="1299504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Notice!</a:t>
            </a:r>
            <a:b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Last call before summer break between 1</a:t>
            </a:r>
            <a:r>
              <a:rPr lang="en-US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of July and 31</a:t>
            </a:r>
            <a:r>
              <a:rPr lang="en-US" baseline="30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of August</a:t>
            </a:r>
            <a:endParaRPr lang="en-FI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85103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solidFill>
                  <a:schemeClr val="accent2"/>
                </a:solidFill>
              </a:rPr>
              <a:t>	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>
                <a:solidFill>
                  <a:schemeClr val="accent1"/>
                </a:solidFill>
              </a:rPr>
              <a:t>Notice</a:t>
            </a:r>
            <a:r>
              <a:rPr lang="en-US" sz="1600">
                <a:solidFill>
                  <a:schemeClr val="tx2"/>
                </a:solidFill>
              </a:rPr>
              <a:t>. This call is on a summer break between July 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and 31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of August 2022)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573F70F-F16A-1A84-D5E4-B78C42A19447}"/>
              </a:ext>
            </a:extLst>
          </p:cNvPr>
          <p:cNvSpPr/>
          <p:nvPr/>
        </p:nvSpPr>
        <p:spPr bwMode="auto">
          <a:xfrm>
            <a:off x="425822" y="1856596"/>
            <a:ext cx="1001168" cy="30747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FI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385" y="3482803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75821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Writing for the Web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ea typeface="Segoe UI Black"/>
                <a:cs typeface="Segoe UI"/>
              </a:rPr>
              <a:t>Power Platform - Power Pages – Coming Soon!!!</a:t>
            </a:r>
            <a:endParaRPr lang="en-US" sz="1500">
              <a:solidFill>
                <a:srgbClr val="2F2F2F"/>
              </a:solidFill>
              <a:latin typeface="Segoe UI"/>
              <a:ea typeface="Segoe UI Black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cs typeface="Segoe UI"/>
            </a:endParaRP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60F5A1-39AF-6BC5-71E3-8175A500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" r="117"/>
          <a:stretch/>
        </p:blipFill>
        <p:spPr>
          <a:xfrm>
            <a:off x="5818904" y="1030930"/>
            <a:ext cx="6986143" cy="4245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9801F9-7321-176F-D996-8B1F9B2F6CBC}"/>
              </a:ext>
            </a:extLst>
          </p:cNvPr>
          <p:cNvSpPr/>
          <p:nvPr/>
        </p:nvSpPr>
        <p:spPr bwMode="auto">
          <a:xfrm rot="650052">
            <a:off x="2606565" y="4860931"/>
            <a:ext cx="1832828" cy="57779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New Date:</a:t>
            </a:r>
            <a:b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</a:br>
            <a:r>
              <a:rPr lang="en-US" b="1">
                <a:solidFill>
                  <a:srgbClr val="FFFFFF"/>
                </a:solidFill>
                <a:cs typeface="Segoe UI"/>
              </a:rPr>
              <a:t>JULY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9AC53C-7541-F788-8EA7-CAE607D8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96"/>
            <a:ext cx="12436475" cy="69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249820-C247-9E94-9753-4CC0623C93EC}"/>
              </a:ext>
            </a:extLst>
          </p:cNvPr>
          <p:cNvSpPr/>
          <p:nvPr/>
        </p:nvSpPr>
        <p:spPr bwMode="auto">
          <a:xfrm>
            <a:off x="316340" y="4094725"/>
            <a:ext cx="6894937" cy="262805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0" i="0">
                <a:solidFill>
                  <a:schemeClr val="bg1"/>
                </a:solidFill>
                <a:effectLst/>
                <a:latin typeface="TwitterChirp"/>
              </a:rPr>
              <a:t>We are building unified </a:t>
            </a:r>
            <a:r>
              <a:rPr lang="en-US" sz="2800" b="1" i="0">
                <a:solidFill>
                  <a:schemeClr val="bg1"/>
                </a:solidFill>
                <a:effectLst/>
                <a:latin typeface="TwitterChirp"/>
              </a:rPr>
              <a:t>Microsoft Cloud Community model </a:t>
            </a:r>
            <a:r>
              <a:rPr lang="en-US" sz="2800" b="0" i="0">
                <a:solidFill>
                  <a:schemeClr val="bg1"/>
                </a:solidFill>
                <a:effectLst/>
                <a:latin typeface="TwitterChirp"/>
              </a:rPr>
              <a:t>with Microsoft 365 and Azure. We are looking for community members to the Community Advisory Board.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bg1"/>
              </a:solidFill>
              <a:latin typeface="TwitterChirp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0" i="0">
                <a:solidFill>
                  <a:schemeClr val="bg1"/>
                </a:solidFill>
                <a:effectLst/>
                <a:latin typeface="TwitterChirp"/>
              </a:rPr>
              <a:t>Submit at </a:t>
            </a:r>
            <a:r>
              <a:rPr lang="en-US" sz="2800" b="0" i="0" u="none" strike="noStrike">
                <a:solidFill>
                  <a:schemeClr val="bg1"/>
                </a:solidFill>
                <a:effectLst/>
                <a:latin typeface="inherit"/>
              </a:rPr>
              <a:t>https://</a:t>
            </a:r>
            <a:r>
              <a:rPr lang="en-US" sz="2800" b="0" i="0" u="none" strike="noStrike">
                <a:solidFill>
                  <a:schemeClr val="bg1"/>
                </a:solidFill>
                <a:effectLst/>
                <a:latin typeface="TwitterChirp"/>
              </a:rPr>
              <a:t>aka.ms/MCABLeaderApp</a:t>
            </a:r>
            <a:endParaRPr lang="en-FI" sz="28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6C70BF7-4F01-CA0E-7846-A6C1F12A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8" y="188953"/>
            <a:ext cx="3275908" cy="12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527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1097</Words>
  <Application>Microsoft Office PowerPoint</Application>
  <PresentationFormat>Custom</PresentationFormat>
  <Paragraphs>157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Arial,Sans-Serif</vt:lpstr>
      <vt:lpstr>Calibri</vt:lpstr>
      <vt:lpstr>Consolas</vt:lpstr>
      <vt:lpstr>inherit</vt:lpstr>
      <vt:lpstr>Segoe UI</vt:lpstr>
      <vt:lpstr>Segoe UI Black</vt:lpstr>
      <vt:lpstr>Segoe UI Light</vt:lpstr>
      <vt:lpstr>Segoe UI Semibold</vt:lpstr>
      <vt:lpstr>TwitterChirp</vt:lpstr>
      <vt:lpstr>Wingdings</vt:lpstr>
      <vt:lpstr>Office 365 PPT Template - 2017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2022-06-29T02:03:34Z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